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Share Tech Mono"/>
      <p:regular r:id="rId36"/>
    </p:embeddedFont>
    <p:embeddedFont>
      <p:font typeface="Open Sans"/>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E55593E-FC51-40AE-B274-C01962E1D423}">
  <a:tblStyle styleId="{1E55593E-FC51-40AE-B274-C01962E1D42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OpenSans-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OpenSans-regular.fntdata"/><Relationship Id="rId14" Type="http://schemas.openxmlformats.org/officeDocument/2006/relationships/slide" Target="slides/slide9.xml"/><Relationship Id="rId36" Type="http://schemas.openxmlformats.org/officeDocument/2006/relationships/font" Target="fonts/ShareTechMono-regular.fntdata"/><Relationship Id="rId17" Type="http://schemas.openxmlformats.org/officeDocument/2006/relationships/slide" Target="slides/slide12.xml"/><Relationship Id="rId39" Type="http://schemas.openxmlformats.org/officeDocument/2006/relationships/font" Target="fonts/OpenSans-italic.fntdata"/><Relationship Id="rId16" Type="http://schemas.openxmlformats.org/officeDocument/2006/relationships/slide" Target="slides/slide11.xml"/><Relationship Id="rId38" Type="http://schemas.openxmlformats.org/officeDocument/2006/relationships/font" Target="fonts/OpenSans-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6c8428d6fe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6c8428d6fe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6bfc0fe10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6bfc0fe10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6c8428d6fe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6c8428d6fe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6bfc0fe10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6bfc0fe10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6c8428d6fe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26c8428d6fe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c613e375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c613e375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c613e375c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c613e375c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c613e375c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2c613e375c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1200">
                <a:solidFill>
                  <a:srgbClr val="111111"/>
                </a:solidFill>
              </a:rPr>
              <a:t>String query = "DECLARE $name STRING; " +</a:t>
            </a:r>
            <a:endParaRPr sz="1200">
              <a:solidFill>
                <a:srgbClr val="111111"/>
              </a:solidFill>
            </a:endParaRPr>
          </a:p>
          <a:p>
            <a:pPr indent="0" lvl="0" marL="0" rtl="0" algn="l">
              <a:spcBef>
                <a:spcPts val="0"/>
              </a:spcBef>
              <a:spcAft>
                <a:spcPts val="0"/>
              </a:spcAft>
              <a:buNone/>
            </a:pPr>
            <a:r>
              <a:rPr lang="es-419" sz="1200">
                <a:solidFill>
                  <a:srgbClr val="111111"/>
                </a:solidFill>
              </a:rPr>
              <a:t>               "SELECT * from users WHERE name = $name";</a:t>
            </a:r>
            <a:endParaRPr sz="1200">
              <a:solidFill>
                <a:srgbClr val="111111"/>
              </a:solidFill>
            </a:endParaRPr>
          </a:p>
          <a:p>
            <a:pPr indent="0" lvl="0" marL="0" rtl="0" algn="l">
              <a:spcBef>
                <a:spcPts val="0"/>
              </a:spcBef>
              <a:spcAft>
                <a:spcPts val="0"/>
              </a:spcAft>
              <a:buNone/>
            </a:pPr>
            <a:r>
              <a:t/>
            </a:r>
            <a:endParaRPr sz="1200">
              <a:solidFill>
                <a:srgbClr val="111111"/>
              </a:solidFill>
            </a:endParaRPr>
          </a:p>
          <a:p>
            <a:pPr indent="0" lvl="0" marL="0" rtl="0" algn="l">
              <a:spcBef>
                <a:spcPts val="0"/>
              </a:spcBef>
              <a:spcAft>
                <a:spcPts val="0"/>
              </a:spcAft>
              <a:buNone/>
            </a:pPr>
            <a:r>
              <a:rPr lang="es-419" sz="1200">
                <a:solidFill>
                  <a:srgbClr val="111111"/>
                </a:solidFill>
              </a:rPr>
              <a:t>PrepareRequest prepReq = new PrepareRequest().setStatement(query);</a:t>
            </a:r>
            <a:endParaRPr sz="1200">
              <a:solidFill>
                <a:srgbClr val="111111"/>
              </a:solidFill>
            </a:endParaRPr>
          </a:p>
          <a:p>
            <a:pPr indent="0" lvl="0" marL="0" rtl="0" algn="l">
              <a:spcBef>
                <a:spcPts val="0"/>
              </a:spcBef>
              <a:spcAft>
                <a:spcPts val="0"/>
              </a:spcAft>
              <a:buNone/>
            </a:pPr>
            <a:r>
              <a:t/>
            </a:r>
            <a:endParaRPr sz="1200">
              <a:solidFill>
                <a:srgbClr val="111111"/>
              </a:solidFill>
            </a:endParaRPr>
          </a:p>
          <a:p>
            <a:pPr indent="0" lvl="0" marL="0" rtl="0" algn="l">
              <a:spcBef>
                <a:spcPts val="0"/>
              </a:spcBef>
              <a:spcAft>
                <a:spcPts val="0"/>
              </a:spcAft>
              <a:buNone/>
            </a:pPr>
            <a:r>
              <a:rPr lang="es-419" sz="1200">
                <a:solidFill>
                  <a:srgbClr val="111111"/>
                </a:solidFill>
              </a:rPr>
              <a:t>/* prepare the statement */</a:t>
            </a:r>
            <a:endParaRPr sz="1200">
              <a:solidFill>
                <a:srgbClr val="111111"/>
              </a:solidFill>
            </a:endParaRPr>
          </a:p>
          <a:p>
            <a:pPr indent="0" lvl="0" marL="0" rtl="0" algn="l">
              <a:spcBef>
                <a:spcPts val="0"/>
              </a:spcBef>
              <a:spcAft>
                <a:spcPts val="0"/>
              </a:spcAft>
              <a:buNone/>
            </a:pPr>
            <a:r>
              <a:rPr lang="es-419" sz="1200">
                <a:solidFill>
                  <a:srgbClr val="111111"/>
                </a:solidFill>
              </a:rPr>
              <a:t>PrepareResult prepRes = handle.prepare(prepReq);</a:t>
            </a:r>
            <a:endParaRPr sz="1200">
              <a:solidFill>
                <a:srgbClr val="111111"/>
              </a:solidFill>
            </a:endParaRPr>
          </a:p>
          <a:p>
            <a:pPr indent="0" lvl="0" marL="0" rtl="0" algn="l">
              <a:spcBef>
                <a:spcPts val="0"/>
              </a:spcBef>
              <a:spcAft>
                <a:spcPts val="0"/>
              </a:spcAft>
              <a:buNone/>
            </a:pPr>
            <a:r>
              <a:t/>
            </a:r>
            <a:endParaRPr sz="1200">
              <a:solidFill>
                <a:srgbClr val="111111"/>
              </a:solidFill>
            </a:endParaRPr>
          </a:p>
          <a:p>
            <a:pPr indent="0" lvl="0" marL="0" rtl="0" algn="l">
              <a:spcBef>
                <a:spcPts val="0"/>
              </a:spcBef>
              <a:spcAft>
                <a:spcPts val="0"/>
              </a:spcAft>
              <a:buNone/>
            </a:pPr>
            <a:r>
              <a:rPr lang="es-419" sz="1200">
                <a:solidFill>
                  <a:srgbClr val="111111"/>
                </a:solidFill>
              </a:rPr>
              <a:t>/* set the bind variable and set the statement in the QueryRequest */</a:t>
            </a:r>
            <a:endParaRPr sz="1200">
              <a:solidFill>
                <a:srgbClr val="111111"/>
              </a:solidFill>
            </a:endParaRPr>
          </a:p>
          <a:p>
            <a:pPr indent="0" lvl="0" marL="0" rtl="0" algn="l">
              <a:spcBef>
                <a:spcPts val="0"/>
              </a:spcBef>
              <a:spcAft>
                <a:spcPts val="0"/>
              </a:spcAft>
              <a:buNone/>
            </a:pPr>
            <a:r>
              <a:rPr lang="es-419" sz="1200">
                <a:solidFill>
                  <a:srgbClr val="111111"/>
                </a:solidFill>
              </a:rPr>
              <a:t>prepRes.getPreparedStatement()</a:t>
            </a:r>
            <a:endParaRPr sz="1200">
              <a:solidFill>
                <a:srgbClr val="111111"/>
              </a:solidFill>
            </a:endParaRPr>
          </a:p>
          <a:p>
            <a:pPr indent="0" lvl="0" marL="0" rtl="0" algn="l">
              <a:spcBef>
                <a:spcPts val="0"/>
              </a:spcBef>
              <a:spcAft>
                <a:spcPts val="0"/>
              </a:spcAft>
              <a:buNone/>
            </a:pPr>
            <a:r>
              <a:rPr lang="es-419" sz="1200">
                <a:solidFill>
                  <a:srgbClr val="111111"/>
                </a:solidFill>
              </a:rPr>
              <a:t>       .setVariable("$name", new StringValue("Taylor"));</a:t>
            </a:r>
            <a:endParaRPr sz="1200">
              <a:solidFill>
                <a:srgbClr val="111111"/>
              </a:solidFill>
            </a:endParaRPr>
          </a:p>
          <a:p>
            <a:pPr indent="0" lvl="0" marL="0" rtl="0" algn="l">
              <a:spcBef>
                <a:spcPts val="0"/>
              </a:spcBef>
              <a:spcAft>
                <a:spcPts val="0"/>
              </a:spcAft>
              <a:buNone/>
            </a:pPr>
            <a:r>
              <a:t/>
            </a:r>
            <a:endParaRPr sz="1200">
              <a:solidFill>
                <a:srgbClr val="111111"/>
              </a:solidFill>
            </a:endParaRPr>
          </a:p>
          <a:p>
            <a:pPr indent="0" lvl="0" marL="101600" marR="101600" rtl="0" algn="l">
              <a:lnSpc>
                <a:spcPct val="115000"/>
              </a:lnSpc>
              <a:spcBef>
                <a:spcPts val="0"/>
              </a:spcBef>
              <a:spcAft>
                <a:spcPts val="0"/>
              </a:spcAft>
              <a:buClr>
                <a:schemeClr val="dk1"/>
              </a:buClr>
              <a:buSzPts val="1100"/>
              <a:buFont typeface="Arial"/>
              <a:buNone/>
            </a:pPr>
            <a:r>
              <a:rPr lang="es-419" sz="1200">
                <a:solidFill>
                  <a:srgbClr val="111111"/>
                </a:solidFill>
              </a:rPr>
              <a:t>QueryRequest queryRequest = new QueryRequest().setPreparedStatement(prepRes);</a:t>
            </a:r>
            <a:endParaRPr sz="1200">
              <a:solidFill>
                <a:srgbClr val="111111"/>
              </a:solidFill>
            </a:endParaRPr>
          </a:p>
          <a:p>
            <a:pPr indent="0" lvl="0" marL="0" rtl="0" algn="l">
              <a:spcBef>
                <a:spcPts val="30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c613e375ce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c613e375c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c66e8bcf30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c66e8bcf30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c22db38938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c22db38938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2c613e375ce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2c613e375ce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26c8428d6fe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26c8428d6fe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2c613e375ce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2c613e375ce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2c613e375ce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2c613e375ce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2c613e375ce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2c613e375ce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2c613e375ce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2c613e375ce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2c613e375ce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2c613e375ce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2c28372780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2c28372780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2c28372780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2c28372780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2c22db38938_1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2c22db38938_1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c66e8bcf3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c66e8bcf3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c66e8bcf30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2c66e8bcf30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c22db38938_1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c22db38938_1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c28372780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c28372780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6c8428d6f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6c8428d6f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6c8428d6fe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6c8428d6fe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6c8428d6fe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6c8428d6fe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6c8428d6fe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6c8428d6fe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716075" y="537450"/>
            <a:ext cx="7711918" cy="4068646"/>
            <a:chOff x="-2105881" y="537468"/>
            <a:chExt cx="10533968" cy="5557500"/>
          </a:xfrm>
        </p:grpSpPr>
        <p:sp>
          <p:nvSpPr>
            <p:cNvPr id="12" name="Google Shape;12;p2"/>
            <p:cNvSpPr/>
            <p:nvPr/>
          </p:nvSpPr>
          <p:spPr>
            <a:xfrm>
              <a:off x="-2105881" y="537468"/>
              <a:ext cx="10533900" cy="5557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3" name="Google Shape;13;p2"/>
            <p:cNvSpPr/>
            <p:nvPr/>
          </p:nvSpPr>
          <p:spPr>
            <a:xfrm>
              <a:off x="-2105814" y="537469"/>
              <a:ext cx="105339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14" name="Google Shape;14;p2"/>
            <p:cNvGrpSpPr/>
            <p:nvPr/>
          </p:nvGrpSpPr>
          <p:grpSpPr>
            <a:xfrm>
              <a:off x="7338381" y="690654"/>
              <a:ext cx="884791" cy="153801"/>
              <a:chOff x="7087900" y="662250"/>
              <a:chExt cx="1211711" cy="210600"/>
            </a:xfrm>
          </p:grpSpPr>
          <p:grpSp>
            <p:nvGrpSpPr>
              <p:cNvPr id="15" name="Google Shape;15;p2"/>
              <p:cNvGrpSpPr/>
              <p:nvPr/>
            </p:nvGrpSpPr>
            <p:grpSpPr>
              <a:xfrm>
                <a:off x="8089070" y="662280"/>
                <a:ext cx="210541" cy="210541"/>
                <a:chOff x="8737850" y="715475"/>
                <a:chExt cx="457200" cy="457200"/>
              </a:xfrm>
            </p:grpSpPr>
            <p:cxnSp>
              <p:nvCxnSpPr>
                <p:cNvPr id="16" name="Google Shape;16;p2"/>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17" name="Google Shape;17;p2"/>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18" name="Google Shape;18;p2"/>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19" name="Google Shape;19;p2"/>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20" name="Google Shape;20;p2"/>
          <p:cNvSpPr txBox="1"/>
          <p:nvPr>
            <p:ph type="ctrTitle"/>
          </p:nvPr>
        </p:nvSpPr>
        <p:spPr>
          <a:xfrm>
            <a:off x="3592300" y="1224088"/>
            <a:ext cx="3894600" cy="2131200"/>
          </a:xfrm>
          <a:prstGeom prst="rect">
            <a:avLst/>
          </a:prstGeom>
        </p:spPr>
        <p:txBody>
          <a:bodyPr anchorCtr="0" anchor="b" bIns="91425" lIns="91425" spcFirstLastPara="1" rIns="91425" wrap="square" tIns="91425">
            <a:noAutofit/>
          </a:bodyPr>
          <a:lstStyle>
            <a:lvl1pPr lvl="0" rtl="0">
              <a:spcBef>
                <a:spcPts val="0"/>
              </a:spcBef>
              <a:spcAft>
                <a:spcPts val="0"/>
              </a:spcAft>
              <a:buSzPts val="8500"/>
              <a:buNone/>
              <a:defRPr b="0" sz="4500">
                <a:latin typeface="Share Tech Mono"/>
                <a:ea typeface="Share Tech Mono"/>
                <a:cs typeface="Share Tech Mono"/>
                <a:sym typeface="Share Tech Mono"/>
              </a:defRPr>
            </a:lvl1pPr>
            <a:lvl2pPr lvl="1" rtl="0" algn="ctr">
              <a:spcBef>
                <a:spcPts val="0"/>
              </a:spcBef>
              <a:spcAft>
                <a:spcPts val="0"/>
              </a:spcAft>
              <a:buSzPts val="8500"/>
              <a:buNone/>
              <a:defRPr sz="8500"/>
            </a:lvl2pPr>
            <a:lvl3pPr lvl="2" rtl="0" algn="ctr">
              <a:spcBef>
                <a:spcPts val="0"/>
              </a:spcBef>
              <a:spcAft>
                <a:spcPts val="0"/>
              </a:spcAft>
              <a:buSzPts val="8500"/>
              <a:buNone/>
              <a:defRPr sz="8500"/>
            </a:lvl3pPr>
            <a:lvl4pPr lvl="3" rtl="0" algn="ctr">
              <a:spcBef>
                <a:spcPts val="0"/>
              </a:spcBef>
              <a:spcAft>
                <a:spcPts val="0"/>
              </a:spcAft>
              <a:buSzPts val="8500"/>
              <a:buNone/>
              <a:defRPr sz="8500"/>
            </a:lvl4pPr>
            <a:lvl5pPr lvl="4" rtl="0" algn="ctr">
              <a:spcBef>
                <a:spcPts val="0"/>
              </a:spcBef>
              <a:spcAft>
                <a:spcPts val="0"/>
              </a:spcAft>
              <a:buSzPts val="8500"/>
              <a:buNone/>
              <a:defRPr sz="8500"/>
            </a:lvl5pPr>
            <a:lvl6pPr lvl="5" rtl="0" algn="ctr">
              <a:spcBef>
                <a:spcPts val="0"/>
              </a:spcBef>
              <a:spcAft>
                <a:spcPts val="0"/>
              </a:spcAft>
              <a:buSzPts val="8500"/>
              <a:buNone/>
              <a:defRPr sz="8500"/>
            </a:lvl6pPr>
            <a:lvl7pPr lvl="6" rtl="0" algn="ctr">
              <a:spcBef>
                <a:spcPts val="0"/>
              </a:spcBef>
              <a:spcAft>
                <a:spcPts val="0"/>
              </a:spcAft>
              <a:buSzPts val="8500"/>
              <a:buNone/>
              <a:defRPr sz="8500"/>
            </a:lvl7pPr>
            <a:lvl8pPr lvl="7" rtl="0" algn="ctr">
              <a:spcBef>
                <a:spcPts val="0"/>
              </a:spcBef>
              <a:spcAft>
                <a:spcPts val="0"/>
              </a:spcAft>
              <a:buSzPts val="8500"/>
              <a:buNone/>
              <a:defRPr sz="8500"/>
            </a:lvl8pPr>
            <a:lvl9pPr lvl="8" rtl="0" algn="ctr">
              <a:spcBef>
                <a:spcPts val="0"/>
              </a:spcBef>
              <a:spcAft>
                <a:spcPts val="0"/>
              </a:spcAft>
              <a:buSzPts val="8500"/>
              <a:buNone/>
              <a:defRPr sz="8500"/>
            </a:lvl9pPr>
          </a:lstStyle>
          <a:p/>
        </p:txBody>
      </p:sp>
      <p:sp>
        <p:nvSpPr>
          <p:cNvPr id="21" name="Google Shape;21;p2"/>
          <p:cNvSpPr txBox="1"/>
          <p:nvPr>
            <p:ph idx="1" type="subTitle"/>
          </p:nvPr>
        </p:nvSpPr>
        <p:spPr>
          <a:xfrm>
            <a:off x="3592300" y="3606013"/>
            <a:ext cx="3894600" cy="4602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latin typeface="Share Tech Mono"/>
                <a:ea typeface="Share Tech Mono"/>
                <a:cs typeface="Share Tech Mono"/>
                <a:sym typeface="Share Tech Mono"/>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2" name="Google Shape;22;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6" name="Shape 126"/>
        <p:cNvGrpSpPr/>
        <p:nvPr/>
      </p:nvGrpSpPr>
      <p:grpSpPr>
        <a:xfrm>
          <a:off x="0" y="0"/>
          <a:ext cx="0" cy="0"/>
          <a:chOff x="0" y="0"/>
          <a:chExt cx="0" cy="0"/>
        </a:xfrm>
      </p:grpSpPr>
      <p:grpSp>
        <p:nvGrpSpPr>
          <p:cNvPr id="127" name="Google Shape;127;p11"/>
          <p:cNvGrpSpPr/>
          <p:nvPr/>
        </p:nvGrpSpPr>
        <p:grpSpPr>
          <a:xfrm>
            <a:off x="716075" y="537450"/>
            <a:ext cx="7711918" cy="4068646"/>
            <a:chOff x="-2105881" y="537468"/>
            <a:chExt cx="10533968" cy="5557500"/>
          </a:xfrm>
        </p:grpSpPr>
        <p:sp>
          <p:nvSpPr>
            <p:cNvPr id="128" name="Google Shape;128;p11"/>
            <p:cNvSpPr/>
            <p:nvPr/>
          </p:nvSpPr>
          <p:spPr>
            <a:xfrm>
              <a:off x="-2105881" y="537468"/>
              <a:ext cx="10533900" cy="5557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29" name="Google Shape;129;p11"/>
            <p:cNvSpPr/>
            <p:nvPr/>
          </p:nvSpPr>
          <p:spPr>
            <a:xfrm>
              <a:off x="-2105814" y="537469"/>
              <a:ext cx="105339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130" name="Google Shape;130;p11"/>
            <p:cNvGrpSpPr/>
            <p:nvPr/>
          </p:nvGrpSpPr>
          <p:grpSpPr>
            <a:xfrm>
              <a:off x="7338381" y="690654"/>
              <a:ext cx="884791" cy="153801"/>
              <a:chOff x="7087900" y="662250"/>
              <a:chExt cx="1211711" cy="210600"/>
            </a:xfrm>
          </p:grpSpPr>
          <p:grpSp>
            <p:nvGrpSpPr>
              <p:cNvPr id="131" name="Google Shape;131;p11"/>
              <p:cNvGrpSpPr/>
              <p:nvPr/>
            </p:nvGrpSpPr>
            <p:grpSpPr>
              <a:xfrm>
                <a:off x="8089070" y="662280"/>
                <a:ext cx="210541" cy="210541"/>
                <a:chOff x="8737850" y="715475"/>
                <a:chExt cx="457200" cy="457200"/>
              </a:xfrm>
            </p:grpSpPr>
            <p:cxnSp>
              <p:nvCxnSpPr>
                <p:cNvPr id="132" name="Google Shape;132;p11"/>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133" name="Google Shape;133;p11"/>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134" name="Google Shape;134;p11"/>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135" name="Google Shape;135;p11"/>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136" name="Google Shape;136;p11"/>
          <p:cNvSpPr txBox="1"/>
          <p:nvPr>
            <p:ph hasCustomPrompt="1" type="title"/>
          </p:nvPr>
        </p:nvSpPr>
        <p:spPr>
          <a:xfrm>
            <a:off x="2022300" y="1662625"/>
            <a:ext cx="5099400" cy="9870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Clr>
                <a:schemeClr val="accent1"/>
              </a:buClr>
              <a:buSzPts val="10000"/>
              <a:buNone/>
              <a:defRPr sz="6000">
                <a:solidFill>
                  <a:schemeClr val="accent1"/>
                </a:solidFill>
              </a:defRPr>
            </a:lvl1pPr>
            <a:lvl2pPr lvl="1" algn="ctr">
              <a:spcBef>
                <a:spcPts val="0"/>
              </a:spcBef>
              <a:spcAft>
                <a:spcPts val="0"/>
              </a:spcAft>
              <a:buClr>
                <a:schemeClr val="accent1"/>
              </a:buClr>
              <a:buSzPts val="10000"/>
              <a:buNone/>
              <a:defRPr sz="10000">
                <a:solidFill>
                  <a:schemeClr val="accent1"/>
                </a:solidFill>
              </a:defRPr>
            </a:lvl2pPr>
            <a:lvl3pPr lvl="2" algn="ctr">
              <a:spcBef>
                <a:spcPts val="0"/>
              </a:spcBef>
              <a:spcAft>
                <a:spcPts val="0"/>
              </a:spcAft>
              <a:buClr>
                <a:schemeClr val="accent1"/>
              </a:buClr>
              <a:buSzPts val="10000"/>
              <a:buNone/>
              <a:defRPr sz="10000">
                <a:solidFill>
                  <a:schemeClr val="accent1"/>
                </a:solidFill>
              </a:defRPr>
            </a:lvl3pPr>
            <a:lvl4pPr lvl="3" algn="ctr">
              <a:spcBef>
                <a:spcPts val="0"/>
              </a:spcBef>
              <a:spcAft>
                <a:spcPts val="0"/>
              </a:spcAft>
              <a:buClr>
                <a:schemeClr val="accent1"/>
              </a:buClr>
              <a:buSzPts val="10000"/>
              <a:buNone/>
              <a:defRPr sz="10000">
                <a:solidFill>
                  <a:schemeClr val="accent1"/>
                </a:solidFill>
              </a:defRPr>
            </a:lvl4pPr>
            <a:lvl5pPr lvl="4" algn="ctr">
              <a:spcBef>
                <a:spcPts val="0"/>
              </a:spcBef>
              <a:spcAft>
                <a:spcPts val="0"/>
              </a:spcAft>
              <a:buClr>
                <a:schemeClr val="accent1"/>
              </a:buClr>
              <a:buSzPts val="10000"/>
              <a:buNone/>
              <a:defRPr sz="10000">
                <a:solidFill>
                  <a:schemeClr val="accent1"/>
                </a:solidFill>
              </a:defRPr>
            </a:lvl5pPr>
            <a:lvl6pPr lvl="5" algn="ctr">
              <a:spcBef>
                <a:spcPts val="0"/>
              </a:spcBef>
              <a:spcAft>
                <a:spcPts val="0"/>
              </a:spcAft>
              <a:buClr>
                <a:schemeClr val="accent1"/>
              </a:buClr>
              <a:buSzPts val="10000"/>
              <a:buNone/>
              <a:defRPr sz="10000">
                <a:solidFill>
                  <a:schemeClr val="accent1"/>
                </a:solidFill>
              </a:defRPr>
            </a:lvl6pPr>
            <a:lvl7pPr lvl="6" algn="ctr">
              <a:spcBef>
                <a:spcPts val="0"/>
              </a:spcBef>
              <a:spcAft>
                <a:spcPts val="0"/>
              </a:spcAft>
              <a:buClr>
                <a:schemeClr val="accent1"/>
              </a:buClr>
              <a:buSzPts val="10000"/>
              <a:buNone/>
              <a:defRPr sz="10000">
                <a:solidFill>
                  <a:schemeClr val="accent1"/>
                </a:solidFill>
              </a:defRPr>
            </a:lvl7pPr>
            <a:lvl8pPr lvl="7" algn="ctr">
              <a:spcBef>
                <a:spcPts val="0"/>
              </a:spcBef>
              <a:spcAft>
                <a:spcPts val="0"/>
              </a:spcAft>
              <a:buClr>
                <a:schemeClr val="accent1"/>
              </a:buClr>
              <a:buSzPts val="10000"/>
              <a:buNone/>
              <a:defRPr sz="10000">
                <a:solidFill>
                  <a:schemeClr val="accent1"/>
                </a:solidFill>
              </a:defRPr>
            </a:lvl8pPr>
            <a:lvl9pPr lvl="8" algn="ctr">
              <a:spcBef>
                <a:spcPts val="0"/>
              </a:spcBef>
              <a:spcAft>
                <a:spcPts val="0"/>
              </a:spcAft>
              <a:buClr>
                <a:schemeClr val="accent1"/>
              </a:buClr>
              <a:buSzPts val="10000"/>
              <a:buNone/>
              <a:defRPr sz="10000">
                <a:solidFill>
                  <a:schemeClr val="accent1"/>
                </a:solidFill>
              </a:defRPr>
            </a:lvl9pPr>
          </a:lstStyle>
          <a:p>
            <a:r>
              <a:t>xx%</a:t>
            </a:r>
          </a:p>
        </p:txBody>
      </p:sp>
      <p:sp>
        <p:nvSpPr>
          <p:cNvPr id="137" name="Google Shape;137;p11"/>
          <p:cNvSpPr txBox="1"/>
          <p:nvPr>
            <p:ph idx="1" type="subTitle"/>
          </p:nvPr>
        </p:nvSpPr>
        <p:spPr>
          <a:xfrm>
            <a:off x="2022300" y="2649625"/>
            <a:ext cx="5099400" cy="464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SzPts val="1200"/>
              <a:buNone/>
              <a:defRPr sz="1600"/>
            </a:lvl1pPr>
            <a:lvl2pPr lvl="1" algn="ctr">
              <a:spcBef>
                <a:spcPts val="0"/>
              </a:spcBef>
              <a:spcAft>
                <a:spcPts val="0"/>
              </a:spcAft>
              <a:buSzPts val="1200"/>
              <a:buNone/>
              <a:defRPr/>
            </a:lvl2pPr>
            <a:lvl3pPr lvl="2" algn="ctr">
              <a:spcBef>
                <a:spcPts val="0"/>
              </a:spcBef>
              <a:spcAft>
                <a:spcPts val="0"/>
              </a:spcAft>
              <a:buSzPts val="1200"/>
              <a:buNone/>
              <a:defRPr/>
            </a:lvl3pPr>
            <a:lvl4pPr lvl="3" algn="ctr">
              <a:spcBef>
                <a:spcPts val="0"/>
              </a:spcBef>
              <a:spcAft>
                <a:spcPts val="0"/>
              </a:spcAft>
              <a:buSzPts val="1200"/>
              <a:buNone/>
              <a:defRPr/>
            </a:lvl4pPr>
            <a:lvl5pPr lvl="4" algn="ctr">
              <a:spcBef>
                <a:spcPts val="0"/>
              </a:spcBef>
              <a:spcAft>
                <a:spcPts val="0"/>
              </a:spcAft>
              <a:buSzPts val="1200"/>
              <a:buNone/>
              <a:defRPr/>
            </a:lvl5pPr>
            <a:lvl6pPr lvl="5" algn="ctr">
              <a:spcBef>
                <a:spcPts val="0"/>
              </a:spcBef>
              <a:spcAft>
                <a:spcPts val="0"/>
              </a:spcAft>
              <a:buSzPts val="1200"/>
              <a:buNone/>
              <a:defRPr/>
            </a:lvl6pPr>
            <a:lvl7pPr lvl="6" algn="ctr">
              <a:spcBef>
                <a:spcPts val="0"/>
              </a:spcBef>
              <a:spcAft>
                <a:spcPts val="0"/>
              </a:spcAft>
              <a:buSzPts val="1200"/>
              <a:buNone/>
              <a:defRPr/>
            </a:lvl7pPr>
            <a:lvl8pPr lvl="7" algn="ctr">
              <a:spcBef>
                <a:spcPts val="0"/>
              </a:spcBef>
              <a:spcAft>
                <a:spcPts val="0"/>
              </a:spcAft>
              <a:buSzPts val="1200"/>
              <a:buNone/>
              <a:defRPr/>
            </a:lvl8pPr>
            <a:lvl9pPr lvl="8" algn="ctr">
              <a:spcBef>
                <a:spcPts val="0"/>
              </a:spcBef>
              <a:spcAft>
                <a:spcPts val="0"/>
              </a:spcAft>
              <a:buSzPts val="1200"/>
              <a:buNone/>
              <a:defRPr/>
            </a:lvl9pPr>
          </a:lstStyle>
          <a:p/>
        </p:txBody>
      </p:sp>
      <p:sp>
        <p:nvSpPr>
          <p:cNvPr id="138" name="Google Shape;138;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39" name="Shape 139"/>
        <p:cNvGrpSpPr/>
        <p:nvPr/>
      </p:nvGrpSpPr>
      <p:grpSpPr>
        <a:xfrm>
          <a:off x="0" y="0"/>
          <a:ext cx="0" cy="0"/>
          <a:chOff x="0" y="0"/>
          <a:chExt cx="0" cy="0"/>
        </a:xfrm>
      </p:grpSpPr>
      <p:sp>
        <p:nvSpPr>
          <p:cNvPr id="140" name="Google Shape;140;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41" name="Shape 141"/>
        <p:cNvGrpSpPr/>
        <p:nvPr/>
      </p:nvGrpSpPr>
      <p:grpSpPr>
        <a:xfrm>
          <a:off x="0" y="0"/>
          <a:ext cx="0" cy="0"/>
          <a:chOff x="0" y="0"/>
          <a:chExt cx="0" cy="0"/>
        </a:xfrm>
      </p:grpSpPr>
      <p:grpSp>
        <p:nvGrpSpPr>
          <p:cNvPr id="142" name="Google Shape;142;p13"/>
          <p:cNvGrpSpPr/>
          <p:nvPr/>
        </p:nvGrpSpPr>
        <p:grpSpPr>
          <a:xfrm>
            <a:off x="381323" y="171414"/>
            <a:ext cx="8381354" cy="4800673"/>
            <a:chOff x="-3020376" y="537453"/>
            <a:chExt cx="11448373" cy="6557400"/>
          </a:xfrm>
        </p:grpSpPr>
        <p:sp>
          <p:nvSpPr>
            <p:cNvPr id="143" name="Google Shape;143;p13"/>
            <p:cNvSpPr/>
            <p:nvPr/>
          </p:nvSpPr>
          <p:spPr>
            <a:xfrm>
              <a:off x="-3020376" y="537453"/>
              <a:ext cx="11448300" cy="6557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44" name="Google Shape;144;p13"/>
            <p:cNvSpPr/>
            <p:nvPr/>
          </p:nvSpPr>
          <p:spPr>
            <a:xfrm>
              <a:off x="-3020303" y="537453"/>
              <a:ext cx="114483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145" name="Google Shape;145;p13"/>
            <p:cNvGrpSpPr/>
            <p:nvPr/>
          </p:nvGrpSpPr>
          <p:grpSpPr>
            <a:xfrm>
              <a:off x="7338381" y="690654"/>
              <a:ext cx="884791" cy="153801"/>
              <a:chOff x="7087900" y="662250"/>
              <a:chExt cx="1211711" cy="210600"/>
            </a:xfrm>
          </p:grpSpPr>
          <p:grpSp>
            <p:nvGrpSpPr>
              <p:cNvPr id="146" name="Google Shape;146;p13"/>
              <p:cNvGrpSpPr/>
              <p:nvPr/>
            </p:nvGrpSpPr>
            <p:grpSpPr>
              <a:xfrm>
                <a:off x="8089070" y="662280"/>
                <a:ext cx="210541" cy="210541"/>
                <a:chOff x="8737850" y="715475"/>
                <a:chExt cx="457200" cy="457200"/>
              </a:xfrm>
            </p:grpSpPr>
            <p:cxnSp>
              <p:nvCxnSpPr>
                <p:cNvPr id="147" name="Google Shape;147;p13"/>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148" name="Google Shape;148;p13"/>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149" name="Google Shape;149;p13"/>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150" name="Google Shape;150;p13"/>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151" name="Google Shape;151;p13"/>
          <p:cNvSpPr txBox="1"/>
          <p:nvPr>
            <p:ph type="title"/>
          </p:nvPr>
        </p:nvSpPr>
        <p:spPr>
          <a:xfrm>
            <a:off x="2012276" y="1388100"/>
            <a:ext cx="2304000" cy="775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2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52" name="Google Shape;152;p13"/>
          <p:cNvSpPr txBox="1"/>
          <p:nvPr>
            <p:ph idx="2" type="title"/>
          </p:nvPr>
        </p:nvSpPr>
        <p:spPr>
          <a:xfrm>
            <a:off x="5756001" y="1388100"/>
            <a:ext cx="2304000" cy="775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2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53" name="Google Shape;153;p13"/>
          <p:cNvSpPr txBox="1"/>
          <p:nvPr>
            <p:ph idx="1" type="subTitle"/>
          </p:nvPr>
        </p:nvSpPr>
        <p:spPr>
          <a:xfrm>
            <a:off x="2012277" y="2049172"/>
            <a:ext cx="2304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54" name="Google Shape;154;p13"/>
          <p:cNvSpPr txBox="1"/>
          <p:nvPr>
            <p:ph idx="3" type="subTitle"/>
          </p:nvPr>
        </p:nvSpPr>
        <p:spPr>
          <a:xfrm>
            <a:off x="5756003" y="2049172"/>
            <a:ext cx="2304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55" name="Google Shape;155;p13"/>
          <p:cNvSpPr txBox="1"/>
          <p:nvPr>
            <p:ph idx="4" type="title"/>
          </p:nvPr>
        </p:nvSpPr>
        <p:spPr>
          <a:xfrm>
            <a:off x="2012276" y="3103831"/>
            <a:ext cx="2304000" cy="775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2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56" name="Google Shape;156;p13"/>
          <p:cNvSpPr txBox="1"/>
          <p:nvPr>
            <p:ph idx="5" type="title"/>
          </p:nvPr>
        </p:nvSpPr>
        <p:spPr>
          <a:xfrm>
            <a:off x="5756001" y="3103831"/>
            <a:ext cx="2304000" cy="775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2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57" name="Google Shape;157;p13"/>
          <p:cNvSpPr txBox="1"/>
          <p:nvPr>
            <p:ph idx="6" type="subTitle"/>
          </p:nvPr>
        </p:nvSpPr>
        <p:spPr>
          <a:xfrm>
            <a:off x="2012303" y="3764902"/>
            <a:ext cx="2304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58" name="Google Shape;158;p13"/>
          <p:cNvSpPr txBox="1"/>
          <p:nvPr>
            <p:ph idx="7" type="subTitle"/>
          </p:nvPr>
        </p:nvSpPr>
        <p:spPr>
          <a:xfrm>
            <a:off x="5756007" y="3764902"/>
            <a:ext cx="2304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59" name="Google Shape;159;p13"/>
          <p:cNvSpPr txBox="1"/>
          <p:nvPr>
            <p:ph hasCustomPrompt="1" idx="8" type="title"/>
          </p:nvPr>
        </p:nvSpPr>
        <p:spPr>
          <a:xfrm>
            <a:off x="1083985" y="1465608"/>
            <a:ext cx="775800" cy="775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4000"/>
              <a:buNone/>
              <a:defRPr sz="4100">
                <a:solidFill>
                  <a:schemeClr val="lt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60" name="Google Shape;160;p13"/>
          <p:cNvSpPr txBox="1"/>
          <p:nvPr>
            <p:ph hasCustomPrompt="1" idx="9" type="title"/>
          </p:nvPr>
        </p:nvSpPr>
        <p:spPr>
          <a:xfrm>
            <a:off x="1083985" y="3168095"/>
            <a:ext cx="775800" cy="775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4000"/>
              <a:buNone/>
              <a:defRPr sz="4100">
                <a:solidFill>
                  <a:schemeClr val="accen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61" name="Google Shape;161;p13"/>
          <p:cNvSpPr txBox="1"/>
          <p:nvPr>
            <p:ph hasCustomPrompt="1" idx="13" type="title"/>
          </p:nvPr>
        </p:nvSpPr>
        <p:spPr>
          <a:xfrm>
            <a:off x="4827835" y="1465608"/>
            <a:ext cx="775800" cy="775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4000"/>
              <a:buNone/>
              <a:defRPr sz="4100">
                <a:solidFill>
                  <a:schemeClr val="dk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62" name="Google Shape;162;p13"/>
          <p:cNvSpPr txBox="1"/>
          <p:nvPr>
            <p:ph hasCustomPrompt="1" idx="14" type="title"/>
          </p:nvPr>
        </p:nvSpPr>
        <p:spPr>
          <a:xfrm>
            <a:off x="4827835" y="3168095"/>
            <a:ext cx="775800" cy="775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4000"/>
              <a:buNone/>
              <a:defRPr sz="41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63" name="Google Shape;163;p13"/>
          <p:cNvSpPr txBox="1"/>
          <p:nvPr>
            <p:ph idx="15" type="title"/>
          </p:nvPr>
        </p:nvSpPr>
        <p:spPr>
          <a:xfrm>
            <a:off x="720000" y="53745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4" name="Google Shape;164;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165" name="Shape 165"/>
        <p:cNvGrpSpPr/>
        <p:nvPr/>
      </p:nvGrpSpPr>
      <p:grpSpPr>
        <a:xfrm>
          <a:off x="0" y="0"/>
          <a:ext cx="0" cy="0"/>
          <a:chOff x="0" y="0"/>
          <a:chExt cx="0" cy="0"/>
        </a:xfrm>
      </p:grpSpPr>
      <p:grpSp>
        <p:nvGrpSpPr>
          <p:cNvPr id="166" name="Google Shape;166;p14"/>
          <p:cNvGrpSpPr/>
          <p:nvPr/>
        </p:nvGrpSpPr>
        <p:grpSpPr>
          <a:xfrm>
            <a:off x="381323" y="171414"/>
            <a:ext cx="8381354" cy="4800673"/>
            <a:chOff x="-3020376" y="537453"/>
            <a:chExt cx="11448373" cy="6557400"/>
          </a:xfrm>
        </p:grpSpPr>
        <p:sp>
          <p:nvSpPr>
            <p:cNvPr id="167" name="Google Shape;167;p14"/>
            <p:cNvSpPr/>
            <p:nvPr/>
          </p:nvSpPr>
          <p:spPr>
            <a:xfrm>
              <a:off x="-3020376" y="537453"/>
              <a:ext cx="11448300" cy="6557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68" name="Google Shape;168;p14"/>
            <p:cNvSpPr/>
            <p:nvPr/>
          </p:nvSpPr>
          <p:spPr>
            <a:xfrm>
              <a:off x="-3020303" y="537453"/>
              <a:ext cx="114483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169" name="Google Shape;169;p14"/>
            <p:cNvGrpSpPr/>
            <p:nvPr/>
          </p:nvGrpSpPr>
          <p:grpSpPr>
            <a:xfrm>
              <a:off x="7338381" y="690654"/>
              <a:ext cx="884791" cy="153801"/>
              <a:chOff x="7087900" y="662250"/>
              <a:chExt cx="1211711" cy="210600"/>
            </a:xfrm>
          </p:grpSpPr>
          <p:grpSp>
            <p:nvGrpSpPr>
              <p:cNvPr id="170" name="Google Shape;170;p14"/>
              <p:cNvGrpSpPr/>
              <p:nvPr/>
            </p:nvGrpSpPr>
            <p:grpSpPr>
              <a:xfrm>
                <a:off x="8089070" y="662280"/>
                <a:ext cx="210541" cy="210541"/>
                <a:chOff x="8737850" y="715475"/>
                <a:chExt cx="457200" cy="457200"/>
              </a:xfrm>
            </p:grpSpPr>
            <p:cxnSp>
              <p:nvCxnSpPr>
                <p:cNvPr id="171" name="Google Shape;171;p14"/>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172" name="Google Shape;172;p14"/>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173" name="Google Shape;173;p14"/>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174" name="Google Shape;174;p14"/>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175" name="Google Shape;175;p14"/>
          <p:cNvSpPr txBox="1"/>
          <p:nvPr>
            <p:ph type="title"/>
          </p:nvPr>
        </p:nvSpPr>
        <p:spPr>
          <a:xfrm>
            <a:off x="720000" y="53745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6" name="Google Shape;176;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4">
    <p:spTree>
      <p:nvGrpSpPr>
        <p:cNvPr id="177" name="Shape 177"/>
        <p:cNvGrpSpPr/>
        <p:nvPr/>
      </p:nvGrpSpPr>
      <p:grpSpPr>
        <a:xfrm>
          <a:off x="0" y="0"/>
          <a:ext cx="0" cy="0"/>
          <a:chOff x="0" y="0"/>
          <a:chExt cx="0" cy="0"/>
        </a:xfrm>
      </p:grpSpPr>
      <p:grpSp>
        <p:nvGrpSpPr>
          <p:cNvPr id="178" name="Google Shape;178;p15"/>
          <p:cNvGrpSpPr/>
          <p:nvPr/>
        </p:nvGrpSpPr>
        <p:grpSpPr>
          <a:xfrm>
            <a:off x="381323" y="171414"/>
            <a:ext cx="8381354" cy="4800673"/>
            <a:chOff x="-3020376" y="537453"/>
            <a:chExt cx="11448373" cy="6557400"/>
          </a:xfrm>
        </p:grpSpPr>
        <p:sp>
          <p:nvSpPr>
            <p:cNvPr id="179" name="Google Shape;179;p15"/>
            <p:cNvSpPr/>
            <p:nvPr/>
          </p:nvSpPr>
          <p:spPr>
            <a:xfrm>
              <a:off x="-3020376" y="537453"/>
              <a:ext cx="11448300" cy="6557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80" name="Google Shape;180;p15"/>
            <p:cNvSpPr/>
            <p:nvPr/>
          </p:nvSpPr>
          <p:spPr>
            <a:xfrm>
              <a:off x="-3020303" y="537453"/>
              <a:ext cx="114483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181" name="Google Shape;181;p15"/>
            <p:cNvGrpSpPr/>
            <p:nvPr/>
          </p:nvGrpSpPr>
          <p:grpSpPr>
            <a:xfrm>
              <a:off x="7338381" y="690654"/>
              <a:ext cx="884791" cy="153801"/>
              <a:chOff x="7087900" y="662250"/>
              <a:chExt cx="1211711" cy="210600"/>
            </a:xfrm>
          </p:grpSpPr>
          <p:grpSp>
            <p:nvGrpSpPr>
              <p:cNvPr id="182" name="Google Shape;182;p15"/>
              <p:cNvGrpSpPr/>
              <p:nvPr/>
            </p:nvGrpSpPr>
            <p:grpSpPr>
              <a:xfrm>
                <a:off x="8089070" y="662280"/>
                <a:ext cx="210541" cy="210541"/>
                <a:chOff x="8737850" y="715475"/>
                <a:chExt cx="457200" cy="457200"/>
              </a:xfrm>
            </p:grpSpPr>
            <p:cxnSp>
              <p:nvCxnSpPr>
                <p:cNvPr id="183" name="Google Shape;183;p15"/>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184" name="Google Shape;184;p15"/>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185" name="Google Shape;185;p15"/>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186" name="Google Shape;186;p15"/>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187" name="Google Shape;187;p15"/>
          <p:cNvSpPr txBox="1"/>
          <p:nvPr>
            <p:ph hasCustomPrompt="1" type="title"/>
          </p:nvPr>
        </p:nvSpPr>
        <p:spPr>
          <a:xfrm>
            <a:off x="1033525" y="1138074"/>
            <a:ext cx="3376200" cy="8259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10000"/>
              <a:buNone/>
              <a:defRPr sz="4800">
                <a:solidFill>
                  <a:schemeClr val="accent1"/>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188" name="Google Shape;188;p15"/>
          <p:cNvSpPr txBox="1"/>
          <p:nvPr>
            <p:ph idx="1" type="subTitle"/>
          </p:nvPr>
        </p:nvSpPr>
        <p:spPr>
          <a:xfrm>
            <a:off x="1033525" y="1963853"/>
            <a:ext cx="3376200" cy="4233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1200"/>
              <a:buNone/>
              <a:defRPr sz="1400"/>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89" name="Google Shape;189;p15"/>
          <p:cNvSpPr txBox="1"/>
          <p:nvPr>
            <p:ph hasCustomPrompt="1" idx="2" type="title"/>
          </p:nvPr>
        </p:nvSpPr>
        <p:spPr>
          <a:xfrm>
            <a:off x="4734275" y="1138074"/>
            <a:ext cx="3376200" cy="8259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10000"/>
              <a:buNone/>
              <a:defRPr sz="4800">
                <a:solidFill>
                  <a:schemeClr val="lt2"/>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190" name="Google Shape;190;p15"/>
          <p:cNvSpPr txBox="1"/>
          <p:nvPr>
            <p:ph idx="3" type="subTitle"/>
          </p:nvPr>
        </p:nvSpPr>
        <p:spPr>
          <a:xfrm>
            <a:off x="4734275" y="1963853"/>
            <a:ext cx="3376200" cy="4233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1200"/>
              <a:buNone/>
              <a:defRPr sz="1400"/>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91" name="Google Shape;191;p15"/>
          <p:cNvSpPr txBox="1"/>
          <p:nvPr>
            <p:ph hasCustomPrompt="1" idx="4" type="title"/>
          </p:nvPr>
        </p:nvSpPr>
        <p:spPr>
          <a:xfrm>
            <a:off x="4734275" y="3094299"/>
            <a:ext cx="3376200" cy="8259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10000"/>
              <a:buNone/>
              <a:defRPr sz="4800">
                <a:solidFill>
                  <a:schemeClr val="dk2"/>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192" name="Google Shape;192;p15"/>
          <p:cNvSpPr txBox="1"/>
          <p:nvPr>
            <p:ph idx="5" type="subTitle"/>
          </p:nvPr>
        </p:nvSpPr>
        <p:spPr>
          <a:xfrm>
            <a:off x="4734275" y="3920078"/>
            <a:ext cx="3376200" cy="4233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1200"/>
              <a:buNone/>
              <a:defRPr sz="1400"/>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93" name="Google Shape;193;p15"/>
          <p:cNvSpPr txBox="1"/>
          <p:nvPr>
            <p:ph hasCustomPrompt="1" idx="6" type="title"/>
          </p:nvPr>
        </p:nvSpPr>
        <p:spPr>
          <a:xfrm>
            <a:off x="1033525" y="3094299"/>
            <a:ext cx="3376200" cy="825900"/>
          </a:xfrm>
          <a:prstGeom prst="rect">
            <a:avLst/>
          </a:prstGeom>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10000"/>
              <a:buNone/>
              <a:defRPr sz="48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194" name="Google Shape;194;p15"/>
          <p:cNvSpPr txBox="1"/>
          <p:nvPr>
            <p:ph idx="7" type="subTitle"/>
          </p:nvPr>
        </p:nvSpPr>
        <p:spPr>
          <a:xfrm>
            <a:off x="1033525" y="3920078"/>
            <a:ext cx="3376200" cy="4233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1200"/>
              <a:buNone/>
              <a:defRPr sz="1400"/>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95" name="Google Shape;195;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
    <p:spTree>
      <p:nvGrpSpPr>
        <p:cNvPr id="196" name="Shape 196"/>
        <p:cNvGrpSpPr/>
        <p:nvPr/>
      </p:nvGrpSpPr>
      <p:grpSpPr>
        <a:xfrm>
          <a:off x="0" y="0"/>
          <a:ext cx="0" cy="0"/>
          <a:chOff x="0" y="0"/>
          <a:chExt cx="0" cy="0"/>
        </a:xfrm>
      </p:grpSpPr>
      <p:grpSp>
        <p:nvGrpSpPr>
          <p:cNvPr id="197" name="Google Shape;197;p16"/>
          <p:cNvGrpSpPr/>
          <p:nvPr/>
        </p:nvGrpSpPr>
        <p:grpSpPr>
          <a:xfrm>
            <a:off x="381323" y="171414"/>
            <a:ext cx="8381354" cy="4800673"/>
            <a:chOff x="-3020376" y="537453"/>
            <a:chExt cx="11448373" cy="6557400"/>
          </a:xfrm>
        </p:grpSpPr>
        <p:sp>
          <p:nvSpPr>
            <p:cNvPr id="198" name="Google Shape;198;p16"/>
            <p:cNvSpPr/>
            <p:nvPr/>
          </p:nvSpPr>
          <p:spPr>
            <a:xfrm>
              <a:off x="-3020376" y="537453"/>
              <a:ext cx="11448300" cy="6557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99" name="Google Shape;199;p16"/>
            <p:cNvSpPr/>
            <p:nvPr/>
          </p:nvSpPr>
          <p:spPr>
            <a:xfrm>
              <a:off x="-3020303" y="537453"/>
              <a:ext cx="114483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200" name="Google Shape;200;p16"/>
            <p:cNvGrpSpPr/>
            <p:nvPr/>
          </p:nvGrpSpPr>
          <p:grpSpPr>
            <a:xfrm>
              <a:off x="7338381" y="690654"/>
              <a:ext cx="884791" cy="153801"/>
              <a:chOff x="7087900" y="662250"/>
              <a:chExt cx="1211711" cy="210600"/>
            </a:xfrm>
          </p:grpSpPr>
          <p:grpSp>
            <p:nvGrpSpPr>
              <p:cNvPr id="201" name="Google Shape;201;p16"/>
              <p:cNvGrpSpPr/>
              <p:nvPr/>
            </p:nvGrpSpPr>
            <p:grpSpPr>
              <a:xfrm>
                <a:off x="8089070" y="662280"/>
                <a:ext cx="210541" cy="210541"/>
                <a:chOff x="8737850" y="715475"/>
                <a:chExt cx="457200" cy="457200"/>
              </a:xfrm>
            </p:grpSpPr>
            <p:cxnSp>
              <p:nvCxnSpPr>
                <p:cNvPr id="202" name="Google Shape;202;p16"/>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203" name="Google Shape;203;p16"/>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204" name="Google Shape;204;p16"/>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205" name="Google Shape;205;p16"/>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206" name="Google Shape;206;p16"/>
          <p:cNvSpPr txBox="1"/>
          <p:nvPr>
            <p:ph type="title"/>
          </p:nvPr>
        </p:nvSpPr>
        <p:spPr>
          <a:xfrm>
            <a:off x="1345408" y="1931600"/>
            <a:ext cx="2878500" cy="4431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07" name="Google Shape;207;p16"/>
          <p:cNvSpPr txBox="1"/>
          <p:nvPr>
            <p:ph idx="2" type="title"/>
          </p:nvPr>
        </p:nvSpPr>
        <p:spPr>
          <a:xfrm>
            <a:off x="4920092" y="1931600"/>
            <a:ext cx="2878500" cy="4431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08" name="Google Shape;208;p16"/>
          <p:cNvSpPr txBox="1"/>
          <p:nvPr>
            <p:ph idx="1" type="subTitle"/>
          </p:nvPr>
        </p:nvSpPr>
        <p:spPr>
          <a:xfrm>
            <a:off x="1345408" y="2251700"/>
            <a:ext cx="2878500" cy="493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09" name="Google Shape;209;p16"/>
          <p:cNvSpPr txBox="1"/>
          <p:nvPr>
            <p:ph idx="3" type="subTitle"/>
          </p:nvPr>
        </p:nvSpPr>
        <p:spPr>
          <a:xfrm>
            <a:off x="4920092" y="2251700"/>
            <a:ext cx="2878500" cy="493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10" name="Google Shape;210;p16"/>
          <p:cNvSpPr txBox="1"/>
          <p:nvPr>
            <p:ph idx="4" type="title"/>
          </p:nvPr>
        </p:nvSpPr>
        <p:spPr>
          <a:xfrm>
            <a:off x="1345408" y="3680442"/>
            <a:ext cx="2878500" cy="4431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11" name="Google Shape;211;p16"/>
          <p:cNvSpPr txBox="1"/>
          <p:nvPr>
            <p:ph idx="5" type="title"/>
          </p:nvPr>
        </p:nvSpPr>
        <p:spPr>
          <a:xfrm>
            <a:off x="4920092" y="3680442"/>
            <a:ext cx="2878500" cy="4431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12" name="Google Shape;212;p16"/>
          <p:cNvSpPr txBox="1"/>
          <p:nvPr>
            <p:ph idx="6" type="subTitle"/>
          </p:nvPr>
        </p:nvSpPr>
        <p:spPr>
          <a:xfrm>
            <a:off x="1345408" y="4000650"/>
            <a:ext cx="2878500" cy="493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13" name="Google Shape;213;p16"/>
          <p:cNvSpPr txBox="1"/>
          <p:nvPr>
            <p:ph idx="7" type="subTitle"/>
          </p:nvPr>
        </p:nvSpPr>
        <p:spPr>
          <a:xfrm>
            <a:off x="4920092" y="4000650"/>
            <a:ext cx="2878500" cy="493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14" name="Google Shape;214;p16"/>
          <p:cNvSpPr txBox="1"/>
          <p:nvPr>
            <p:ph idx="8" type="title"/>
          </p:nvPr>
        </p:nvSpPr>
        <p:spPr>
          <a:xfrm>
            <a:off x="720000" y="53745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5" name="Google Shape;215;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216" name="Shape 216"/>
        <p:cNvGrpSpPr/>
        <p:nvPr/>
      </p:nvGrpSpPr>
      <p:grpSpPr>
        <a:xfrm>
          <a:off x="0" y="0"/>
          <a:ext cx="0" cy="0"/>
          <a:chOff x="0" y="0"/>
          <a:chExt cx="0" cy="0"/>
        </a:xfrm>
      </p:grpSpPr>
      <p:grpSp>
        <p:nvGrpSpPr>
          <p:cNvPr id="217" name="Google Shape;217;p17"/>
          <p:cNvGrpSpPr/>
          <p:nvPr/>
        </p:nvGrpSpPr>
        <p:grpSpPr>
          <a:xfrm>
            <a:off x="381323" y="171414"/>
            <a:ext cx="8381354" cy="4800673"/>
            <a:chOff x="-3020376" y="537453"/>
            <a:chExt cx="11448373" cy="6557400"/>
          </a:xfrm>
        </p:grpSpPr>
        <p:sp>
          <p:nvSpPr>
            <p:cNvPr id="218" name="Google Shape;218;p17"/>
            <p:cNvSpPr/>
            <p:nvPr/>
          </p:nvSpPr>
          <p:spPr>
            <a:xfrm>
              <a:off x="-3020376" y="537453"/>
              <a:ext cx="11448300" cy="6557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19" name="Google Shape;219;p17"/>
            <p:cNvSpPr/>
            <p:nvPr/>
          </p:nvSpPr>
          <p:spPr>
            <a:xfrm>
              <a:off x="-3020303" y="537453"/>
              <a:ext cx="114483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220" name="Google Shape;220;p17"/>
            <p:cNvGrpSpPr/>
            <p:nvPr/>
          </p:nvGrpSpPr>
          <p:grpSpPr>
            <a:xfrm>
              <a:off x="7338381" y="690654"/>
              <a:ext cx="884791" cy="153801"/>
              <a:chOff x="7087900" y="662250"/>
              <a:chExt cx="1211711" cy="210600"/>
            </a:xfrm>
          </p:grpSpPr>
          <p:grpSp>
            <p:nvGrpSpPr>
              <p:cNvPr id="221" name="Google Shape;221;p17"/>
              <p:cNvGrpSpPr/>
              <p:nvPr/>
            </p:nvGrpSpPr>
            <p:grpSpPr>
              <a:xfrm>
                <a:off x="8089070" y="662280"/>
                <a:ext cx="210541" cy="210541"/>
                <a:chOff x="8737850" y="715475"/>
                <a:chExt cx="457200" cy="457200"/>
              </a:xfrm>
            </p:grpSpPr>
            <p:cxnSp>
              <p:nvCxnSpPr>
                <p:cNvPr id="222" name="Google Shape;222;p17"/>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223" name="Google Shape;223;p17"/>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224" name="Google Shape;224;p17"/>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225" name="Google Shape;225;p17"/>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226" name="Google Shape;226;p17"/>
          <p:cNvSpPr txBox="1"/>
          <p:nvPr>
            <p:ph type="title"/>
          </p:nvPr>
        </p:nvSpPr>
        <p:spPr>
          <a:xfrm>
            <a:off x="813450" y="1418100"/>
            <a:ext cx="2169600" cy="542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27" name="Google Shape;227;p17"/>
          <p:cNvSpPr txBox="1"/>
          <p:nvPr>
            <p:ph idx="2" type="title"/>
          </p:nvPr>
        </p:nvSpPr>
        <p:spPr>
          <a:xfrm>
            <a:off x="3487204" y="1418100"/>
            <a:ext cx="2169600" cy="542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28" name="Google Shape;228;p17"/>
          <p:cNvSpPr txBox="1"/>
          <p:nvPr>
            <p:ph idx="1" type="subTitle"/>
          </p:nvPr>
        </p:nvSpPr>
        <p:spPr>
          <a:xfrm>
            <a:off x="813450" y="1960323"/>
            <a:ext cx="2169600" cy="711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29" name="Google Shape;229;p17"/>
          <p:cNvSpPr txBox="1"/>
          <p:nvPr>
            <p:ph idx="3" type="subTitle"/>
          </p:nvPr>
        </p:nvSpPr>
        <p:spPr>
          <a:xfrm>
            <a:off x="3487196" y="1960323"/>
            <a:ext cx="2169600" cy="711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30" name="Google Shape;230;p17"/>
          <p:cNvSpPr txBox="1"/>
          <p:nvPr>
            <p:ph idx="4" type="title"/>
          </p:nvPr>
        </p:nvSpPr>
        <p:spPr>
          <a:xfrm>
            <a:off x="813450" y="3148180"/>
            <a:ext cx="2169600" cy="542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31" name="Google Shape;231;p17"/>
          <p:cNvSpPr txBox="1"/>
          <p:nvPr>
            <p:ph idx="5" type="title"/>
          </p:nvPr>
        </p:nvSpPr>
        <p:spPr>
          <a:xfrm>
            <a:off x="3487204" y="3148180"/>
            <a:ext cx="2169600" cy="542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32" name="Google Shape;232;p17"/>
          <p:cNvSpPr txBox="1"/>
          <p:nvPr>
            <p:ph idx="6" type="subTitle"/>
          </p:nvPr>
        </p:nvSpPr>
        <p:spPr>
          <a:xfrm>
            <a:off x="813450" y="3690278"/>
            <a:ext cx="2169600" cy="711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33" name="Google Shape;233;p17"/>
          <p:cNvSpPr txBox="1"/>
          <p:nvPr>
            <p:ph idx="7" type="subTitle"/>
          </p:nvPr>
        </p:nvSpPr>
        <p:spPr>
          <a:xfrm>
            <a:off x="3487196" y="3690278"/>
            <a:ext cx="2169600" cy="711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34" name="Google Shape;234;p17"/>
          <p:cNvSpPr txBox="1"/>
          <p:nvPr>
            <p:ph idx="8" type="title"/>
          </p:nvPr>
        </p:nvSpPr>
        <p:spPr>
          <a:xfrm>
            <a:off x="6160942" y="1418100"/>
            <a:ext cx="2169600" cy="542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35" name="Google Shape;235;p17"/>
          <p:cNvSpPr txBox="1"/>
          <p:nvPr>
            <p:ph idx="9" type="subTitle"/>
          </p:nvPr>
        </p:nvSpPr>
        <p:spPr>
          <a:xfrm>
            <a:off x="6160925" y="1960323"/>
            <a:ext cx="2169600" cy="711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36" name="Google Shape;236;p17"/>
          <p:cNvSpPr txBox="1"/>
          <p:nvPr>
            <p:ph idx="13" type="title"/>
          </p:nvPr>
        </p:nvSpPr>
        <p:spPr>
          <a:xfrm>
            <a:off x="6160942" y="3148180"/>
            <a:ext cx="2169600" cy="542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37" name="Google Shape;237;p17"/>
          <p:cNvSpPr txBox="1"/>
          <p:nvPr>
            <p:ph idx="14" type="subTitle"/>
          </p:nvPr>
        </p:nvSpPr>
        <p:spPr>
          <a:xfrm>
            <a:off x="6160925" y="3690278"/>
            <a:ext cx="2169600" cy="711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238" name="Google Shape;238;p17"/>
          <p:cNvSpPr txBox="1"/>
          <p:nvPr>
            <p:ph idx="15" type="title"/>
          </p:nvPr>
        </p:nvSpPr>
        <p:spPr>
          <a:xfrm>
            <a:off x="720000" y="53745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9" name="Google Shape;239;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240" name="Shape 240"/>
        <p:cNvGrpSpPr/>
        <p:nvPr/>
      </p:nvGrpSpPr>
      <p:grpSpPr>
        <a:xfrm>
          <a:off x="0" y="0"/>
          <a:ext cx="0" cy="0"/>
          <a:chOff x="0" y="0"/>
          <a:chExt cx="0" cy="0"/>
        </a:xfrm>
      </p:grpSpPr>
      <p:grpSp>
        <p:nvGrpSpPr>
          <p:cNvPr id="241" name="Google Shape;241;p18"/>
          <p:cNvGrpSpPr/>
          <p:nvPr/>
        </p:nvGrpSpPr>
        <p:grpSpPr>
          <a:xfrm>
            <a:off x="716075" y="156450"/>
            <a:ext cx="7711918" cy="4830981"/>
            <a:chOff x="-2105881" y="537468"/>
            <a:chExt cx="10533968" cy="6598800"/>
          </a:xfrm>
        </p:grpSpPr>
        <p:sp>
          <p:nvSpPr>
            <p:cNvPr id="242" name="Google Shape;242;p18"/>
            <p:cNvSpPr/>
            <p:nvPr/>
          </p:nvSpPr>
          <p:spPr>
            <a:xfrm>
              <a:off x="-2105881" y="537468"/>
              <a:ext cx="10533900" cy="6598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43" name="Google Shape;243;p18"/>
            <p:cNvSpPr/>
            <p:nvPr/>
          </p:nvSpPr>
          <p:spPr>
            <a:xfrm>
              <a:off x="-2105814" y="537469"/>
              <a:ext cx="105339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244" name="Google Shape;244;p18"/>
            <p:cNvGrpSpPr/>
            <p:nvPr/>
          </p:nvGrpSpPr>
          <p:grpSpPr>
            <a:xfrm>
              <a:off x="7338381" y="690654"/>
              <a:ext cx="884791" cy="153801"/>
              <a:chOff x="7087900" y="662250"/>
              <a:chExt cx="1211711" cy="210600"/>
            </a:xfrm>
          </p:grpSpPr>
          <p:grpSp>
            <p:nvGrpSpPr>
              <p:cNvPr id="245" name="Google Shape;245;p18"/>
              <p:cNvGrpSpPr/>
              <p:nvPr/>
            </p:nvGrpSpPr>
            <p:grpSpPr>
              <a:xfrm>
                <a:off x="8089070" y="662280"/>
                <a:ext cx="210541" cy="210541"/>
                <a:chOff x="8737850" y="715475"/>
                <a:chExt cx="457200" cy="457200"/>
              </a:xfrm>
            </p:grpSpPr>
            <p:cxnSp>
              <p:nvCxnSpPr>
                <p:cNvPr id="246" name="Google Shape;246;p18"/>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247" name="Google Shape;247;p18"/>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248" name="Google Shape;248;p18"/>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249" name="Google Shape;249;p18"/>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250" name="Google Shape;250;p18"/>
          <p:cNvSpPr txBox="1"/>
          <p:nvPr>
            <p:ph type="ctrTitle"/>
          </p:nvPr>
        </p:nvSpPr>
        <p:spPr>
          <a:xfrm>
            <a:off x="2319750" y="645350"/>
            <a:ext cx="4504500" cy="1080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8500"/>
              <a:buNone/>
              <a:defRPr sz="6000"/>
            </a:lvl1pPr>
            <a:lvl2pPr lvl="1" rtl="0" algn="ctr">
              <a:spcBef>
                <a:spcPts val="0"/>
              </a:spcBef>
              <a:spcAft>
                <a:spcPts val="0"/>
              </a:spcAft>
              <a:buSzPts val="8500"/>
              <a:buNone/>
              <a:defRPr sz="8500"/>
            </a:lvl2pPr>
            <a:lvl3pPr lvl="2" rtl="0" algn="ctr">
              <a:spcBef>
                <a:spcPts val="0"/>
              </a:spcBef>
              <a:spcAft>
                <a:spcPts val="0"/>
              </a:spcAft>
              <a:buSzPts val="8500"/>
              <a:buNone/>
              <a:defRPr sz="8500"/>
            </a:lvl3pPr>
            <a:lvl4pPr lvl="3" rtl="0" algn="ctr">
              <a:spcBef>
                <a:spcPts val="0"/>
              </a:spcBef>
              <a:spcAft>
                <a:spcPts val="0"/>
              </a:spcAft>
              <a:buSzPts val="8500"/>
              <a:buNone/>
              <a:defRPr sz="8500"/>
            </a:lvl4pPr>
            <a:lvl5pPr lvl="4" rtl="0" algn="ctr">
              <a:spcBef>
                <a:spcPts val="0"/>
              </a:spcBef>
              <a:spcAft>
                <a:spcPts val="0"/>
              </a:spcAft>
              <a:buSzPts val="8500"/>
              <a:buNone/>
              <a:defRPr sz="8500"/>
            </a:lvl5pPr>
            <a:lvl6pPr lvl="5" rtl="0" algn="ctr">
              <a:spcBef>
                <a:spcPts val="0"/>
              </a:spcBef>
              <a:spcAft>
                <a:spcPts val="0"/>
              </a:spcAft>
              <a:buSzPts val="8500"/>
              <a:buNone/>
              <a:defRPr sz="8500"/>
            </a:lvl6pPr>
            <a:lvl7pPr lvl="6" rtl="0" algn="ctr">
              <a:spcBef>
                <a:spcPts val="0"/>
              </a:spcBef>
              <a:spcAft>
                <a:spcPts val="0"/>
              </a:spcAft>
              <a:buSzPts val="8500"/>
              <a:buNone/>
              <a:defRPr sz="8500"/>
            </a:lvl7pPr>
            <a:lvl8pPr lvl="7" rtl="0" algn="ctr">
              <a:spcBef>
                <a:spcPts val="0"/>
              </a:spcBef>
              <a:spcAft>
                <a:spcPts val="0"/>
              </a:spcAft>
              <a:buSzPts val="8500"/>
              <a:buNone/>
              <a:defRPr sz="8500"/>
            </a:lvl8pPr>
            <a:lvl9pPr lvl="8" rtl="0" algn="ctr">
              <a:spcBef>
                <a:spcPts val="0"/>
              </a:spcBef>
              <a:spcAft>
                <a:spcPts val="0"/>
              </a:spcAft>
              <a:buSzPts val="8500"/>
              <a:buNone/>
              <a:defRPr sz="8500"/>
            </a:lvl9pPr>
          </a:lstStyle>
          <a:p/>
        </p:txBody>
      </p:sp>
      <p:sp>
        <p:nvSpPr>
          <p:cNvPr id="251" name="Google Shape;251;p18"/>
          <p:cNvSpPr txBox="1"/>
          <p:nvPr>
            <p:ph idx="1" type="subTitle"/>
          </p:nvPr>
        </p:nvSpPr>
        <p:spPr>
          <a:xfrm>
            <a:off x="2319750" y="1726251"/>
            <a:ext cx="4504500" cy="12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52" name="Google Shape;252;p18"/>
          <p:cNvSpPr txBox="1"/>
          <p:nvPr/>
        </p:nvSpPr>
        <p:spPr>
          <a:xfrm>
            <a:off x="2319788" y="3684675"/>
            <a:ext cx="4504500" cy="5541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lang="es-419" sz="1000">
                <a:solidFill>
                  <a:schemeClr val="dk1"/>
                </a:solidFill>
                <a:latin typeface="Share Tech Mono"/>
                <a:ea typeface="Share Tech Mono"/>
                <a:cs typeface="Share Tech Mono"/>
                <a:sym typeface="Share Tech Mono"/>
              </a:rPr>
              <a:t>CRÉDITOS: Este modelo de apresentação foi criado pela</a:t>
            </a:r>
            <a:r>
              <a:rPr lang="es-419" sz="1000">
                <a:solidFill>
                  <a:schemeClr val="dk1"/>
                </a:solidFill>
                <a:latin typeface="Share Tech Mono"/>
                <a:ea typeface="Share Tech Mono"/>
                <a:cs typeface="Share Tech Mono"/>
                <a:sym typeface="Share Tech Mono"/>
              </a:rPr>
              <a:t> </a:t>
            </a:r>
            <a:r>
              <a:rPr b="1" lang="es-419" sz="1000" u="sng">
                <a:solidFill>
                  <a:schemeClr val="dk1"/>
                </a:solidFill>
                <a:latin typeface="Share Tech Mono"/>
                <a:ea typeface="Share Tech Mono"/>
                <a:cs typeface="Share Tech Mono"/>
                <a:sym typeface="Share Tech Mono"/>
                <a:hlinkClick r:id="rId2">
                  <a:extLst>
                    <a:ext uri="{A12FA001-AC4F-418D-AE19-62706E023703}">
                      <ahyp:hlinkClr val="tx"/>
                    </a:ext>
                  </a:extLst>
                </a:hlinkClick>
              </a:rPr>
              <a:t>Slidesgo</a:t>
            </a:r>
            <a:r>
              <a:rPr lang="es-419" sz="1000">
                <a:solidFill>
                  <a:schemeClr val="dk1"/>
                </a:solidFill>
                <a:latin typeface="Share Tech Mono"/>
                <a:ea typeface="Share Tech Mono"/>
                <a:cs typeface="Share Tech Mono"/>
                <a:sym typeface="Share Tech Mono"/>
              </a:rPr>
              <a:t>, e inclui ícones do</a:t>
            </a:r>
            <a:r>
              <a:rPr lang="es-419" sz="1000">
                <a:solidFill>
                  <a:schemeClr val="dk1"/>
                </a:solidFill>
                <a:latin typeface="Share Tech Mono"/>
                <a:ea typeface="Share Tech Mono"/>
                <a:cs typeface="Share Tech Mono"/>
                <a:sym typeface="Share Tech Mono"/>
              </a:rPr>
              <a:t> </a:t>
            </a:r>
            <a:r>
              <a:rPr b="1" lang="es-419" sz="1000" u="sng">
                <a:solidFill>
                  <a:schemeClr val="dk1"/>
                </a:solidFill>
                <a:latin typeface="Share Tech Mono"/>
                <a:ea typeface="Share Tech Mono"/>
                <a:cs typeface="Share Tech Mono"/>
                <a:sym typeface="Share Tech Mono"/>
                <a:hlinkClick r:id="rId3">
                  <a:extLst>
                    <a:ext uri="{A12FA001-AC4F-418D-AE19-62706E023703}">
                      <ahyp:hlinkClr val="tx"/>
                    </a:ext>
                  </a:extLst>
                </a:hlinkClick>
              </a:rPr>
              <a:t>Flaticon</a:t>
            </a:r>
            <a:r>
              <a:rPr lang="es-419" sz="1100">
                <a:solidFill>
                  <a:schemeClr val="dk1"/>
                </a:solidFill>
                <a:latin typeface="Share Tech Mono"/>
                <a:ea typeface="Share Tech Mono"/>
                <a:cs typeface="Share Tech Mono"/>
                <a:sym typeface="Share Tech Mono"/>
              </a:rPr>
              <a:t> e imagens da</a:t>
            </a:r>
            <a:r>
              <a:rPr lang="es-419" sz="1000">
                <a:solidFill>
                  <a:schemeClr val="dk1"/>
                </a:solidFill>
                <a:latin typeface="Share Tech Mono"/>
                <a:ea typeface="Share Tech Mono"/>
                <a:cs typeface="Share Tech Mono"/>
                <a:sym typeface="Share Tech Mono"/>
              </a:rPr>
              <a:t> </a:t>
            </a:r>
            <a:r>
              <a:rPr b="1" lang="es-419" sz="1000" u="sng">
                <a:solidFill>
                  <a:schemeClr val="dk1"/>
                </a:solidFill>
                <a:latin typeface="Share Tech Mono"/>
                <a:ea typeface="Share Tech Mono"/>
                <a:cs typeface="Share Tech Mono"/>
                <a:sym typeface="Share Tech Mono"/>
                <a:hlinkClick r:id="rId4">
                  <a:extLst>
                    <a:ext uri="{A12FA001-AC4F-418D-AE19-62706E023703}">
                      <ahyp:hlinkClr val="tx"/>
                    </a:ext>
                  </a:extLst>
                </a:hlinkClick>
              </a:rPr>
              <a:t>Freepik</a:t>
            </a:r>
            <a:endParaRPr b="1" sz="1000" u="sng">
              <a:solidFill>
                <a:schemeClr val="dk1"/>
              </a:solidFill>
              <a:latin typeface="Share Tech Mono"/>
              <a:ea typeface="Share Tech Mono"/>
              <a:cs typeface="Share Tech Mono"/>
              <a:sym typeface="Share Tech Mono"/>
            </a:endParaRPr>
          </a:p>
        </p:txBody>
      </p:sp>
      <p:sp>
        <p:nvSpPr>
          <p:cNvPr id="253" name="Google Shape;253;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254" name="Shape 254"/>
        <p:cNvGrpSpPr/>
        <p:nvPr/>
      </p:nvGrpSpPr>
      <p:grpSpPr>
        <a:xfrm>
          <a:off x="0" y="0"/>
          <a:ext cx="0" cy="0"/>
          <a:chOff x="0" y="0"/>
          <a:chExt cx="0" cy="0"/>
        </a:xfrm>
      </p:grpSpPr>
      <p:grpSp>
        <p:nvGrpSpPr>
          <p:cNvPr id="255" name="Google Shape;255;p19"/>
          <p:cNvGrpSpPr/>
          <p:nvPr/>
        </p:nvGrpSpPr>
        <p:grpSpPr>
          <a:xfrm>
            <a:off x="381323" y="171414"/>
            <a:ext cx="8381354" cy="4800673"/>
            <a:chOff x="-3020376" y="537453"/>
            <a:chExt cx="11448373" cy="6557400"/>
          </a:xfrm>
        </p:grpSpPr>
        <p:sp>
          <p:nvSpPr>
            <p:cNvPr id="256" name="Google Shape;256;p19"/>
            <p:cNvSpPr/>
            <p:nvPr/>
          </p:nvSpPr>
          <p:spPr>
            <a:xfrm>
              <a:off x="-3020376" y="537453"/>
              <a:ext cx="11448300" cy="6557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57" name="Google Shape;257;p19"/>
            <p:cNvSpPr/>
            <p:nvPr/>
          </p:nvSpPr>
          <p:spPr>
            <a:xfrm>
              <a:off x="-3020303" y="537453"/>
              <a:ext cx="114483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258" name="Google Shape;258;p19"/>
            <p:cNvGrpSpPr/>
            <p:nvPr/>
          </p:nvGrpSpPr>
          <p:grpSpPr>
            <a:xfrm>
              <a:off x="7338381" y="690654"/>
              <a:ext cx="884791" cy="153801"/>
              <a:chOff x="7087900" y="662250"/>
              <a:chExt cx="1211711" cy="210600"/>
            </a:xfrm>
          </p:grpSpPr>
          <p:grpSp>
            <p:nvGrpSpPr>
              <p:cNvPr id="259" name="Google Shape;259;p19"/>
              <p:cNvGrpSpPr/>
              <p:nvPr/>
            </p:nvGrpSpPr>
            <p:grpSpPr>
              <a:xfrm>
                <a:off x="8089070" y="662280"/>
                <a:ext cx="210541" cy="210541"/>
                <a:chOff x="8737850" y="715475"/>
                <a:chExt cx="457200" cy="457200"/>
              </a:xfrm>
            </p:grpSpPr>
            <p:cxnSp>
              <p:nvCxnSpPr>
                <p:cNvPr id="260" name="Google Shape;260;p19"/>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261" name="Google Shape;261;p19"/>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262" name="Google Shape;262;p19"/>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263" name="Google Shape;263;p19"/>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264" name="Google Shape;264;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265" name="Shape 265"/>
        <p:cNvGrpSpPr/>
        <p:nvPr/>
      </p:nvGrpSpPr>
      <p:grpSpPr>
        <a:xfrm>
          <a:off x="0" y="0"/>
          <a:ext cx="0" cy="0"/>
          <a:chOff x="0" y="0"/>
          <a:chExt cx="0" cy="0"/>
        </a:xfrm>
      </p:grpSpPr>
      <p:grpSp>
        <p:nvGrpSpPr>
          <p:cNvPr id="266" name="Google Shape;266;p20"/>
          <p:cNvGrpSpPr/>
          <p:nvPr/>
        </p:nvGrpSpPr>
        <p:grpSpPr>
          <a:xfrm>
            <a:off x="716075" y="156450"/>
            <a:ext cx="7711918" cy="4830981"/>
            <a:chOff x="-2105881" y="537468"/>
            <a:chExt cx="10533968" cy="6598800"/>
          </a:xfrm>
        </p:grpSpPr>
        <p:sp>
          <p:nvSpPr>
            <p:cNvPr id="267" name="Google Shape;267;p20"/>
            <p:cNvSpPr/>
            <p:nvPr/>
          </p:nvSpPr>
          <p:spPr>
            <a:xfrm>
              <a:off x="-2105881" y="537468"/>
              <a:ext cx="10533900" cy="6598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68" name="Google Shape;268;p20"/>
            <p:cNvSpPr/>
            <p:nvPr/>
          </p:nvSpPr>
          <p:spPr>
            <a:xfrm>
              <a:off x="-2105814" y="537469"/>
              <a:ext cx="105339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269" name="Google Shape;269;p20"/>
            <p:cNvGrpSpPr/>
            <p:nvPr/>
          </p:nvGrpSpPr>
          <p:grpSpPr>
            <a:xfrm>
              <a:off x="7338381" y="690654"/>
              <a:ext cx="884791" cy="153801"/>
              <a:chOff x="7087900" y="662250"/>
              <a:chExt cx="1211711" cy="210600"/>
            </a:xfrm>
          </p:grpSpPr>
          <p:grpSp>
            <p:nvGrpSpPr>
              <p:cNvPr id="270" name="Google Shape;270;p20"/>
              <p:cNvGrpSpPr/>
              <p:nvPr/>
            </p:nvGrpSpPr>
            <p:grpSpPr>
              <a:xfrm>
                <a:off x="8089070" y="662280"/>
                <a:ext cx="210541" cy="210541"/>
                <a:chOff x="8737850" y="715475"/>
                <a:chExt cx="457200" cy="457200"/>
              </a:xfrm>
            </p:grpSpPr>
            <p:cxnSp>
              <p:nvCxnSpPr>
                <p:cNvPr id="271" name="Google Shape;271;p20"/>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272" name="Google Shape;272;p20"/>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273" name="Google Shape;273;p20"/>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274" name="Google Shape;274;p20"/>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275" name="Google Shape;275;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grpSp>
        <p:nvGrpSpPr>
          <p:cNvPr id="24" name="Google Shape;24;p3"/>
          <p:cNvGrpSpPr/>
          <p:nvPr/>
        </p:nvGrpSpPr>
        <p:grpSpPr>
          <a:xfrm>
            <a:off x="716075" y="537450"/>
            <a:ext cx="7711918" cy="4068646"/>
            <a:chOff x="-2105881" y="537468"/>
            <a:chExt cx="10533968" cy="5557500"/>
          </a:xfrm>
        </p:grpSpPr>
        <p:sp>
          <p:nvSpPr>
            <p:cNvPr id="25" name="Google Shape;25;p3"/>
            <p:cNvSpPr/>
            <p:nvPr/>
          </p:nvSpPr>
          <p:spPr>
            <a:xfrm>
              <a:off x="-2105881" y="537468"/>
              <a:ext cx="10533900" cy="5557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6" name="Google Shape;26;p3"/>
            <p:cNvSpPr/>
            <p:nvPr/>
          </p:nvSpPr>
          <p:spPr>
            <a:xfrm>
              <a:off x="-2105814" y="537469"/>
              <a:ext cx="105339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27" name="Google Shape;27;p3"/>
            <p:cNvGrpSpPr/>
            <p:nvPr/>
          </p:nvGrpSpPr>
          <p:grpSpPr>
            <a:xfrm>
              <a:off x="7338381" y="690654"/>
              <a:ext cx="884791" cy="153801"/>
              <a:chOff x="7087900" y="662250"/>
              <a:chExt cx="1211711" cy="210600"/>
            </a:xfrm>
          </p:grpSpPr>
          <p:grpSp>
            <p:nvGrpSpPr>
              <p:cNvPr id="28" name="Google Shape;28;p3"/>
              <p:cNvGrpSpPr/>
              <p:nvPr/>
            </p:nvGrpSpPr>
            <p:grpSpPr>
              <a:xfrm>
                <a:off x="8089070" y="662280"/>
                <a:ext cx="210541" cy="210541"/>
                <a:chOff x="8737850" y="715475"/>
                <a:chExt cx="457200" cy="457200"/>
              </a:xfrm>
            </p:grpSpPr>
            <p:cxnSp>
              <p:nvCxnSpPr>
                <p:cNvPr id="29" name="Google Shape;29;p3"/>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30" name="Google Shape;30;p3"/>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31" name="Google Shape;31;p3"/>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32" name="Google Shape;32;p3"/>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33" name="Google Shape;33;p3"/>
          <p:cNvSpPr txBox="1"/>
          <p:nvPr>
            <p:ph type="title"/>
          </p:nvPr>
        </p:nvSpPr>
        <p:spPr>
          <a:xfrm>
            <a:off x="4480750" y="1597469"/>
            <a:ext cx="3384600" cy="12231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39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4" name="Google Shape;34;p3"/>
          <p:cNvSpPr txBox="1"/>
          <p:nvPr>
            <p:ph hasCustomPrompt="1" idx="2" type="title"/>
          </p:nvPr>
        </p:nvSpPr>
        <p:spPr>
          <a:xfrm>
            <a:off x="2234514" y="2107351"/>
            <a:ext cx="1223100" cy="1223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10000"/>
              <a:buNone/>
              <a:defRPr sz="7200">
                <a:solidFill>
                  <a:schemeClr val="lt2"/>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35" name="Google Shape;35;p3"/>
          <p:cNvSpPr txBox="1"/>
          <p:nvPr>
            <p:ph idx="1" type="subTitle"/>
          </p:nvPr>
        </p:nvSpPr>
        <p:spPr>
          <a:xfrm>
            <a:off x="4480750" y="2820325"/>
            <a:ext cx="3384600" cy="725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36" name="Google Shape;36;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7" name="Shape 37"/>
        <p:cNvGrpSpPr/>
        <p:nvPr/>
      </p:nvGrpSpPr>
      <p:grpSpPr>
        <a:xfrm>
          <a:off x="0" y="0"/>
          <a:ext cx="0" cy="0"/>
          <a:chOff x="0" y="0"/>
          <a:chExt cx="0" cy="0"/>
        </a:xfrm>
      </p:grpSpPr>
      <p:grpSp>
        <p:nvGrpSpPr>
          <p:cNvPr id="38" name="Google Shape;38;p4"/>
          <p:cNvGrpSpPr/>
          <p:nvPr/>
        </p:nvGrpSpPr>
        <p:grpSpPr>
          <a:xfrm>
            <a:off x="381323" y="171414"/>
            <a:ext cx="8381354" cy="4800673"/>
            <a:chOff x="-3020376" y="537453"/>
            <a:chExt cx="11448373" cy="6557400"/>
          </a:xfrm>
        </p:grpSpPr>
        <p:sp>
          <p:nvSpPr>
            <p:cNvPr id="39" name="Google Shape;39;p4"/>
            <p:cNvSpPr/>
            <p:nvPr/>
          </p:nvSpPr>
          <p:spPr>
            <a:xfrm>
              <a:off x="-3020376" y="537453"/>
              <a:ext cx="11448300" cy="6557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0" name="Google Shape;40;p4"/>
            <p:cNvSpPr/>
            <p:nvPr/>
          </p:nvSpPr>
          <p:spPr>
            <a:xfrm>
              <a:off x="-3020303" y="537453"/>
              <a:ext cx="114483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41" name="Google Shape;41;p4"/>
            <p:cNvGrpSpPr/>
            <p:nvPr/>
          </p:nvGrpSpPr>
          <p:grpSpPr>
            <a:xfrm>
              <a:off x="7338381" y="690654"/>
              <a:ext cx="884791" cy="153801"/>
              <a:chOff x="7087900" y="662250"/>
              <a:chExt cx="1211711" cy="210600"/>
            </a:xfrm>
          </p:grpSpPr>
          <p:grpSp>
            <p:nvGrpSpPr>
              <p:cNvPr id="42" name="Google Shape;42;p4"/>
              <p:cNvGrpSpPr/>
              <p:nvPr/>
            </p:nvGrpSpPr>
            <p:grpSpPr>
              <a:xfrm>
                <a:off x="8089070" y="662280"/>
                <a:ext cx="210541" cy="210541"/>
                <a:chOff x="8737850" y="715475"/>
                <a:chExt cx="457200" cy="457200"/>
              </a:xfrm>
            </p:grpSpPr>
            <p:cxnSp>
              <p:nvCxnSpPr>
                <p:cNvPr id="43" name="Google Shape;43;p4"/>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44" name="Google Shape;44;p4"/>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45" name="Google Shape;45;p4"/>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46" name="Google Shape;46;p4"/>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47" name="Google Shape;47;p4"/>
          <p:cNvSpPr txBox="1"/>
          <p:nvPr>
            <p:ph type="title"/>
          </p:nvPr>
        </p:nvSpPr>
        <p:spPr>
          <a:xfrm>
            <a:off x="720000" y="537450"/>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8" name="Google Shape;48;p4"/>
          <p:cNvSpPr txBox="1"/>
          <p:nvPr>
            <p:ph idx="1" type="body"/>
          </p:nvPr>
        </p:nvSpPr>
        <p:spPr>
          <a:xfrm>
            <a:off x="720000" y="1110150"/>
            <a:ext cx="7704000" cy="3270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Clr>
                <a:srgbClr val="434343"/>
              </a:buClr>
              <a:buSzPts val="1200"/>
              <a:buAutoNum type="arabicPeriod"/>
              <a:defRPr sz="1200"/>
            </a:lvl1pPr>
            <a:lvl2pPr indent="-304800" lvl="1" marL="914400">
              <a:spcBef>
                <a:spcPts val="0"/>
              </a:spcBef>
              <a:spcAft>
                <a:spcPts val="0"/>
              </a:spcAft>
              <a:buClr>
                <a:srgbClr val="434343"/>
              </a:buClr>
              <a:buSzPts val="1200"/>
              <a:buFont typeface="Roboto Condensed Light"/>
              <a:buAutoNum type="alphaLcPeriod"/>
              <a:defRPr/>
            </a:lvl2pPr>
            <a:lvl3pPr indent="-304800" lvl="2" marL="1371600">
              <a:spcBef>
                <a:spcPts val="0"/>
              </a:spcBef>
              <a:spcAft>
                <a:spcPts val="0"/>
              </a:spcAft>
              <a:buClr>
                <a:srgbClr val="434343"/>
              </a:buClr>
              <a:buSzPts val="1200"/>
              <a:buFont typeface="Roboto Condensed Light"/>
              <a:buAutoNum type="romanLcPeriod"/>
              <a:defRPr/>
            </a:lvl3pPr>
            <a:lvl4pPr indent="-304800" lvl="3" marL="1828800">
              <a:spcBef>
                <a:spcPts val="0"/>
              </a:spcBef>
              <a:spcAft>
                <a:spcPts val="0"/>
              </a:spcAft>
              <a:buClr>
                <a:srgbClr val="434343"/>
              </a:buClr>
              <a:buSzPts val="1200"/>
              <a:buFont typeface="Roboto Condensed Light"/>
              <a:buAutoNum type="arabicPeriod"/>
              <a:defRPr/>
            </a:lvl4pPr>
            <a:lvl5pPr indent="-304800" lvl="4" marL="2286000">
              <a:spcBef>
                <a:spcPts val="0"/>
              </a:spcBef>
              <a:spcAft>
                <a:spcPts val="0"/>
              </a:spcAft>
              <a:buClr>
                <a:srgbClr val="434343"/>
              </a:buClr>
              <a:buSzPts val="1200"/>
              <a:buFont typeface="Roboto Condensed Light"/>
              <a:buAutoNum type="alphaLcPeriod"/>
              <a:defRPr/>
            </a:lvl5pPr>
            <a:lvl6pPr indent="-304800" lvl="5" marL="2743200">
              <a:spcBef>
                <a:spcPts val="0"/>
              </a:spcBef>
              <a:spcAft>
                <a:spcPts val="0"/>
              </a:spcAft>
              <a:buClr>
                <a:srgbClr val="434343"/>
              </a:buClr>
              <a:buSzPts val="1200"/>
              <a:buFont typeface="Roboto Condensed Light"/>
              <a:buAutoNum type="romanLcPeriod"/>
              <a:defRPr/>
            </a:lvl6pPr>
            <a:lvl7pPr indent="-304800" lvl="6" marL="3200400">
              <a:spcBef>
                <a:spcPts val="0"/>
              </a:spcBef>
              <a:spcAft>
                <a:spcPts val="0"/>
              </a:spcAft>
              <a:buClr>
                <a:srgbClr val="434343"/>
              </a:buClr>
              <a:buSzPts val="1200"/>
              <a:buFont typeface="Roboto Condensed Light"/>
              <a:buAutoNum type="arabicPeriod"/>
              <a:defRPr/>
            </a:lvl7pPr>
            <a:lvl8pPr indent="-304800" lvl="7" marL="3657600">
              <a:spcBef>
                <a:spcPts val="0"/>
              </a:spcBef>
              <a:spcAft>
                <a:spcPts val="0"/>
              </a:spcAft>
              <a:buClr>
                <a:srgbClr val="434343"/>
              </a:buClr>
              <a:buSzPts val="1200"/>
              <a:buFont typeface="Roboto Condensed Light"/>
              <a:buAutoNum type="alphaLcPeriod"/>
              <a:defRPr/>
            </a:lvl8pPr>
            <a:lvl9pPr indent="-304800" lvl="8" marL="4114800">
              <a:spcBef>
                <a:spcPts val="0"/>
              </a:spcBef>
              <a:spcAft>
                <a:spcPts val="0"/>
              </a:spcAft>
              <a:buClr>
                <a:srgbClr val="434343"/>
              </a:buClr>
              <a:buSzPts val="1200"/>
              <a:buFont typeface="Roboto Condensed Light"/>
              <a:buAutoNum type="romanLcPeriod"/>
              <a:defRPr/>
            </a:lvl9pPr>
          </a:lstStyle>
          <a:p/>
        </p:txBody>
      </p:sp>
      <p:sp>
        <p:nvSpPr>
          <p:cNvPr id="49" name="Google Shape;49;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grpSp>
        <p:nvGrpSpPr>
          <p:cNvPr id="51" name="Google Shape;51;p5"/>
          <p:cNvGrpSpPr/>
          <p:nvPr/>
        </p:nvGrpSpPr>
        <p:grpSpPr>
          <a:xfrm>
            <a:off x="381323" y="171414"/>
            <a:ext cx="8381354" cy="4800673"/>
            <a:chOff x="-3020376" y="537453"/>
            <a:chExt cx="11448373" cy="6557400"/>
          </a:xfrm>
        </p:grpSpPr>
        <p:sp>
          <p:nvSpPr>
            <p:cNvPr id="52" name="Google Shape;52;p5"/>
            <p:cNvSpPr/>
            <p:nvPr/>
          </p:nvSpPr>
          <p:spPr>
            <a:xfrm>
              <a:off x="-3020376" y="537453"/>
              <a:ext cx="11448300" cy="6557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3" name="Google Shape;53;p5"/>
            <p:cNvSpPr/>
            <p:nvPr/>
          </p:nvSpPr>
          <p:spPr>
            <a:xfrm>
              <a:off x="-3020303" y="537453"/>
              <a:ext cx="114483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54" name="Google Shape;54;p5"/>
            <p:cNvGrpSpPr/>
            <p:nvPr/>
          </p:nvGrpSpPr>
          <p:grpSpPr>
            <a:xfrm>
              <a:off x="7338381" y="690654"/>
              <a:ext cx="884791" cy="153801"/>
              <a:chOff x="7087900" y="662250"/>
              <a:chExt cx="1211711" cy="210600"/>
            </a:xfrm>
          </p:grpSpPr>
          <p:grpSp>
            <p:nvGrpSpPr>
              <p:cNvPr id="55" name="Google Shape;55;p5"/>
              <p:cNvGrpSpPr/>
              <p:nvPr/>
            </p:nvGrpSpPr>
            <p:grpSpPr>
              <a:xfrm>
                <a:off x="8089070" y="662280"/>
                <a:ext cx="210541" cy="210541"/>
                <a:chOff x="8737850" y="715475"/>
                <a:chExt cx="457200" cy="457200"/>
              </a:xfrm>
            </p:grpSpPr>
            <p:cxnSp>
              <p:nvCxnSpPr>
                <p:cNvPr id="56" name="Google Shape;56;p5"/>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57" name="Google Shape;57;p5"/>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58" name="Google Shape;58;p5"/>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59" name="Google Shape;59;p5"/>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60" name="Google Shape;60;p5"/>
          <p:cNvSpPr txBox="1"/>
          <p:nvPr>
            <p:ph type="title"/>
          </p:nvPr>
        </p:nvSpPr>
        <p:spPr>
          <a:xfrm>
            <a:off x="720000" y="53745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1" name="Google Shape;61;p5"/>
          <p:cNvSpPr txBox="1"/>
          <p:nvPr>
            <p:ph idx="1" type="body"/>
          </p:nvPr>
        </p:nvSpPr>
        <p:spPr>
          <a:xfrm>
            <a:off x="721125" y="1202800"/>
            <a:ext cx="3759300" cy="3408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30200" lvl="1" marL="914400" rtl="0">
              <a:lnSpc>
                <a:spcPct val="115000"/>
              </a:lnSpc>
              <a:spcBef>
                <a:spcPts val="0"/>
              </a:spcBef>
              <a:spcAft>
                <a:spcPts val="0"/>
              </a:spcAft>
              <a:buSzPts val="1600"/>
              <a:buChar char="○"/>
              <a:defRPr sz="1200"/>
            </a:lvl2pPr>
            <a:lvl3pPr indent="-330200" lvl="2" marL="1371600" rtl="0">
              <a:lnSpc>
                <a:spcPct val="115000"/>
              </a:lnSpc>
              <a:spcBef>
                <a:spcPts val="0"/>
              </a:spcBef>
              <a:spcAft>
                <a:spcPts val="0"/>
              </a:spcAft>
              <a:buSzPts val="1600"/>
              <a:buChar char="■"/>
              <a:defRPr/>
            </a:lvl3pPr>
            <a:lvl4pPr indent="-330200" lvl="3" marL="1828800" rtl="0">
              <a:lnSpc>
                <a:spcPct val="115000"/>
              </a:lnSpc>
              <a:spcBef>
                <a:spcPts val="0"/>
              </a:spcBef>
              <a:spcAft>
                <a:spcPts val="0"/>
              </a:spcAft>
              <a:buSzPts val="1600"/>
              <a:buChar char="●"/>
              <a:defRPr/>
            </a:lvl4pPr>
            <a:lvl5pPr indent="-330200" lvl="4" marL="2286000" rtl="0">
              <a:lnSpc>
                <a:spcPct val="115000"/>
              </a:lnSpc>
              <a:spcBef>
                <a:spcPts val="0"/>
              </a:spcBef>
              <a:spcAft>
                <a:spcPts val="0"/>
              </a:spcAft>
              <a:buSzPts val="1600"/>
              <a:buChar char="○"/>
              <a:defRPr/>
            </a:lvl5pPr>
            <a:lvl6pPr indent="-330200" lvl="5" marL="2743200" rtl="0">
              <a:lnSpc>
                <a:spcPct val="115000"/>
              </a:lnSpc>
              <a:spcBef>
                <a:spcPts val="0"/>
              </a:spcBef>
              <a:spcAft>
                <a:spcPts val="0"/>
              </a:spcAft>
              <a:buSzPts val="1600"/>
              <a:buChar char="■"/>
              <a:defRPr/>
            </a:lvl6pPr>
            <a:lvl7pPr indent="-330200" lvl="6" marL="3200400" rtl="0">
              <a:lnSpc>
                <a:spcPct val="115000"/>
              </a:lnSpc>
              <a:spcBef>
                <a:spcPts val="0"/>
              </a:spcBef>
              <a:spcAft>
                <a:spcPts val="0"/>
              </a:spcAft>
              <a:buSzPts val="1600"/>
              <a:buChar char="●"/>
              <a:defRPr/>
            </a:lvl7pPr>
            <a:lvl8pPr indent="-330200" lvl="7" marL="3657600" rtl="0">
              <a:lnSpc>
                <a:spcPct val="115000"/>
              </a:lnSpc>
              <a:spcBef>
                <a:spcPts val="0"/>
              </a:spcBef>
              <a:spcAft>
                <a:spcPts val="0"/>
              </a:spcAft>
              <a:buSzPts val="1600"/>
              <a:buChar char="○"/>
              <a:defRPr/>
            </a:lvl8pPr>
            <a:lvl9pPr indent="-330200" lvl="8" marL="4114800" rtl="0">
              <a:lnSpc>
                <a:spcPct val="115000"/>
              </a:lnSpc>
              <a:spcBef>
                <a:spcPts val="0"/>
              </a:spcBef>
              <a:spcAft>
                <a:spcPts val="0"/>
              </a:spcAft>
              <a:buSzPts val="1600"/>
              <a:buChar char="■"/>
              <a:defRPr/>
            </a:lvl9pPr>
          </a:lstStyle>
          <a:p/>
        </p:txBody>
      </p:sp>
      <p:sp>
        <p:nvSpPr>
          <p:cNvPr id="62" name="Google Shape;62;p5"/>
          <p:cNvSpPr txBox="1"/>
          <p:nvPr>
            <p:ph idx="2" type="body"/>
          </p:nvPr>
        </p:nvSpPr>
        <p:spPr>
          <a:xfrm>
            <a:off x="4663650" y="1634200"/>
            <a:ext cx="3759300" cy="2977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2200"/>
            </a:lvl1pPr>
            <a:lvl2pPr indent="-330200" lvl="1" marL="914400" rtl="0">
              <a:lnSpc>
                <a:spcPct val="115000"/>
              </a:lnSpc>
              <a:spcBef>
                <a:spcPts val="0"/>
              </a:spcBef>
              <a:spcAft>
                <a:spcPts val="0"/>
              </a:spcAft>
              <a:buSzPts val="1600"/>
              <a:buChar char="○"/>
              <a:defRPr sz="1200"/>
            </a:lvl2pPr>
            <a:lvl3pPr indent="-330200" lvl="2" marL="1371600" rtl="0">
              <a:lnSpc>
                <a:spcPct val="115000"/>
              </a:lnSpc>
              <a:spcBef>
                <a:spcPts val="0"/>
              </a:spcBef>
              <a:spcAft>
                <a:spcPts val="0"/>
              </a:spcAft>
              <a:buSzPts val="1600"/>
              <a:buChar char="■"/>
              <a:defRPr/>
            </a:lvl3pPr>
            <a:lvl4pPr indent="-330200" lvl="3" marL="1828800" rtl="0">
              <a:lnSpc>
                <a:spcPct val="115000"/>
              </a:lnSpc>
              <a:spcBef>
                <a:spcPts val="0"/>
              </a:spcBef>
              <a:spcAft>
                <a:spcPts val="0"/>
              </a:spcAft>
              <a:buSzPts val="1600"/>
              <a:buChar char="●"/>
              <a:defRPr/>
            </a:lvl4pPr>
            <a:lvl5pPr indent="-330200" lvl="4" marL="2286000" rtl="0">
              <a:lnSpc>
                <a:spcPct val="115000"/>
              </a:lnSpc>
              <a:spcBef>
                <a:spcPts val="0"/>
              </a:spcBef>
              <a:spcAft>
                <a:spcPts val="0"/>
              </a:spcAft>
              <a:buSzPts val="1600"/>
              <a:buChar char="○"/>
              <a:defRPr/>
            </a:lvl5pPr>
            <a:lvl6pPr indent="-330200" lvl="5" marL="2743200" rtl="0">
              <a:lnSpc>
                <a:spcPct val="115000"/>
              </a:lnSpc>
              <a:spcBef>
                <a:spcPts val="0"/>
              </a:spcBef>
              <a:spcAft>
                <a:spcPts val="0"/>
              </a:spcAft>
              <a:buSzPts val="1600"/>
              <a:buChar char="■"/>
              <a:defRPr/>
            </a:lvl6pPr>
            <a:lvl7pPr indent="-330200" lvl="6" marL="3200400" rtl="0">
              <a:lnSpc>
                <a:spcPct val="115000"/>
              </a:lnSpc>
              <a:spcBef>
                <a:spcPts val="0"/>
              </a:spcBef>
              <a:spcAft>
                <a:spcPts val="0"/>
              </a:spcAft>
              <a:buSzPts val="1600"/>
              <a:buChar char="●"/>
              <a:defRPr/>
            </a:lvl7pPr>
            <a:lvl8pPr indent="-330200" lvl="7" marL="3657600" rtl="0">
              <a:lnSpc>
                <a:spcPct val="115000"/>
              </a:lnSpc>
              <a:spcBef>
                <a:spcPts val="0"/>
              </a:spcBef>
              <a:spcAft>
                <a:spcPts val="0"/>
              </a:spcAft>
              <a:buSzPts val="1600"/>
              <a:buChar char="○"/>
              <a:defRPr/>
            </a:lvl8pPr>
            <a:lvl9pPr indent="-330200" lvl="8" marL="4114800" rtl="0">
              <a:lnSpc>
                <a:spcPct val="115000"/>
              </a:lnSpc>
              <a:spcBef>
                <a:spcPts val="0"/>
              </a:spcBef>
              <a:spcAft>
                <a:spcPts val="0"/>
              </a:spcAft>
              <a:buSzPts val="1600"/>
              <a:buChar char="■"/>
              <a:defRPr/>
            </a:lvl9pPr>
          </a:lstStyle>
          <a:p/>
        </p:txBody>
      </p:sp>
      <p:sp>
        <p:nvSpPr>
          <p:cNvPr id="63" name="Google Shape;63;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 name="Shape 64"/>
        <p:cNvGrpSpPr/>
        <p:nvPr/>
      </p:nvGrpSpPr>
      <p:grpSpPr>
        <a:xfrm>
          <a:off x="0" y="0"/>
          <a:ext cx="0" cy="0"/>
          <a:chOff x="0" y="0"/>
          <a:chExt cx="0" cy="0"/>
        </a:xfrm>
      </p:grpSpPr>
      <p:grpSp>
        <p:nvGrpSpPr>
          <p:cNvPr id="65" name="Google Shape;65;p6"/>
          <p:cNvGrpSpPr/>
          <p:nvPr/>
        </p:nvGrpSpPr>
        <p:grpSpPr>
          <a:xfrm>
            <a:off x="381323" y="171414"/>
            <a:ext cx="8381354" cy="4800673"/>
            <a:chOff x="-3020376" y="537453"/>
            <a:chExt cx="11448373" cy="6557400"/>
          </a:xfrm>
        </p:grpSpPr>
        <p:sp>
          <p:nvSpPr>
            <p:cNvPr id="66" name="Google Shape;66;p6"/>
            <p:cNvSpPr/>
            <p:nvPr/>
          </p:nvSpPr>
          <p:spPr>
            <a:xfrm>
              <a:off x="-3020376" y="537453"/>
              <a:ext cx="11448300" cy="6557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7" name="Google Shape;67;p6"/>
            <p:cNvSpPr/>
            <p:nvPr/>
          </p:nvSpPr>
          <p:spPr>
            <a:xfrm>
              <a:off x="-3020303" y="537453"/>
              <a:ext cx="114483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68" name="Google Shape;68;p6"/>
            <p:cNvGrpSpPr/>
            <p:nvPr/>
          </p:nvGrpSpPr>
          <p:grpSpPr>
            <a:xfrm>
              <a:off x="7338381" y="690654"/>
              <a:ext cx="884791" cy="153801"/>
              <a:chOff x="7087900" y="662250"/>
              <a:chExt cx="1211711" cy="210600"/>
            </a:xfrm>
          </p:grpSpPr>
          <p:grpSp>
            <p:nvGrpSpPr>
              <p:cNvPr id="69" name="Google Shape;69;p6"/>
              <p:cNvGrpSpPr/>
              <p:nvPr/>
            </p:nvGrpSpPr>
            <p:grpSpPr>
              <a:xfrm>
                <a:off x="8089070" y="662280"/>
                <a:ext cx="210541" cy="210541"/>
                <a:chOff x="8737850" y="715475"/>
                <a:chExt cx="457200" cy="457200"/>
              </a:xfrm>
            </p:grpSpPr>
            <p:cxnSp>
              <p:nvCxnSpPr>
                <p:cNvPr id="70" name="Google Shape;70;p6"/>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71" name="Google Shape;71;p6"/>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72" name="Google Shape;72;p6"/>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73" name="Google Shape;73;p6"/>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74" name="Google Shape;74;p6"/>
          <p:cNvSpPr txBox="1"/>
          <p:nvPr>
            <p:ph type="title"/>
          </p:nvPr>
        </p:nvSpPr>
        <p:spPr>
          <a:xfrm>
            <a:off x="720000" y="53745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5" name="Google Shape;75;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grpSp>
        <p:nvGrpSpPr>
          <p:cNvPr id="77" name="Google Shape;77;p7"/>
          <p:cNvGrpSpPr/>
          <p:nvPr/>
        </p:nvGrpSpPr>
        <p:grpSpPr>
          <a:xfrm>
            <a:off x="381323" y="171414"/>
            <a:ext cx="8381354" cy="4800673"/>
            <a:chOff x="-3020376" y="537453"/>
            <a:chExt cx="11448373" cy="6557400"/>
          </a:xfrm>
        </p:grpSpPr>
        <p:sp>
          <p:nvSpPr>
            <p:cNvPr id="78" name="Google Shape;78;p7"/>
            <p:cNvSpPr/>
            <p:nvPr/>
          </p:nvSpPr>
          <p:spPr>
            <a:xfrm>
              <a:off x="-3020376" y="537453"/>
              <a:ext cx="11448300" cy="6557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9" name="Google Shape;79;p7"/>
            <p:cNvSpPr/>
            <p:nvPr/>
          </p:nvSpPr>
          <p:spPr>
            <a:xfrm>
              <a:off x="-3020303" y="537453"/>
              <a:ext cx="114483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80" name="Google Shape;80;p7"/>
            <p:cNvGrpSpPr/>
            <p:nvPr/>
          </p:nvGrpSpPr>
          <p:grpSpPr>
            <a:xfrm>
              <a:off x="7338381" y="690654"/>
              <a:ext cx="884791" cy="153801"/>
              <a:chOff x="7087900" y="662250"/>
              <a:chExt cx="1211711" cy="210600"/>
            </a:xfrm>
          </p:grpSpPr>
          <p:grpSp>
            <p:nvGrpSpPr>
              <p:cNvPr id="81" name="Google Shape;81;p7"/>
              <p:cNvGrpSpPr/>
              <p:nvPr/>
            </p:nvGrpSpPr>
            <p:grpSpPr>
              <a:xfrm>
                <a:off x="8089070" y="662280"/>
                <a:ext cx="210541" cy="210541"/>
                <a:chOff x="8737850" y="715475"/>
                <a:chExt cx="457200" cy="457200"/>
              </a:xfrm>
            </p:grpSpPr>
            <p:cxnSp>
              <p:nvCxnSpPr>
                <p:cNvPr id="82" name="Google Shape;82;p7"/>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83" name="Google Shape;83;p7"/>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84" name="Google Shape;84;p7"/>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85" name="Google Shape;85;p7"/>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86" name="Google Shape;86;p7"/>
          <p:cNvSpPr txBox="1"/>
          <p:nvPr>
            <p:ph type="title"/>
          </p:nvPr>
        </p:nvSpPr>
        <p:spPr>
          <a:xfrm>
            <a:off x="3507200" y="850450"/>
            <a:ext cx="4462800" cy="18822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4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7" name="Google Shape;87;p7"/>
          <p:cNvSpPr txBox="1"/>
          <p:nvPr>
            <p:ph idx="1" type="subTitle"/>
          </p:nvPr>
        </p:nvSpPr>
        <p:spPr>
          <a:xfrm>
            <a:off x="3507198" y="2818238"/>
            <a:ext cx="4462800" cy="1474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88" name="Google Shape;88;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9" name="Shape 89"/>
        <p:cNvGrpSpPr/>
        <p:nvPr/>
      </p:nvGrpSpPr>
      <p:grpSpPr>
        <a:xfrm>
          <a:off x="0" y="0"/>
          <a:ext cx="0" cy="0"/>
          <a:chOff x="0" y="0"/>
          <a:chExt cx="0" cy="0"/>
        </a:xfrm>
      </p:grpSpPr>
      <p:grpSp>
        <p:nvGrpSpPr>
          <p:cNvPr id="90" name="Google Shape;90;p8"/>
          <p:cNvGrpSpPr/>
          <p:nvPr/>
        </p:nvGrpSpPr>
        <p:grpSpPr>
          <a:xfrm>
            <a:off x="716075" y="537450"/>
            <a:ext cx="7711918" cy="4068646"/>
            <a:chOff x="-2105881" y="537468"/>
            <a:chExt cx="10533968" cy="5557500"/>
          </a:xfrm>
        </p:grpSpPr>
        <p:sp>
          <p:nvSpPr>
            <p:cNvPr id="91" name="Google Shape;91;p8"/>
            <p:cNvSpPr/>
            <p:nvPr/>
          </p:nvSpPr>
          <p:spPr>
            <a:xfrm>
              <a:off x="-2105881" y="537468"/>
              <a:ext cx="10533900" cy="5557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2" name="Google Shape;92;p8"/>
            <p:cNvSpPr/>
            <p:nvPr/>
          </p:nvSpPr>
          <p:spPr>
            <a:xfrm>
              <a:off x="-2105814" y="537469"/>
              <a:ext cx="105339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93" name="Google Shape;93;p8"/>
            <p:cNvGrpSpPr/>
            <p:nvPr/>
          </p:nvGrpSpPr>
          <p:grpSpPr>
            <a:xfrm>
              <a:off x="7338381" y="690654"/>
              <a:ext cx="884791" cy="153801"/>
              <a:chOff x="7087900" y="662250"/>
              <a:chExt cx="1211711" cy="210600"/>
            </a:xfrm>
          </p:grpSpPr>
          <p:grpSp>
            <p:nvGrpSpPr>
              <p:cNvPr id="94" name="Google Shape;94;p8"/>
              <p:cNvGrpSpPr/>
              <p:nvPr/>
            </p:nvGrpSpPr>
            <p:grpSpPr>
              <a:xfrm>
                <a:off x="8089070" y="662280"/>
                <a:ext cx="210541" cy="210541"/>
                <a:chOff x="8737850" y="715475"/>
                <a:chExt cx="457200" cy="457200"/>
              </a:xfrm>
            </p:grpSpPr>
            <p:cxnSp>
              <p:nvCxnSpPr>
                <p:cNvPr id="95" name="Google Shape;95;p8"/>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96" name="Google Shape;96;p8"/>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97" name="Google Shape;97;p8"/>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98" name="Google Shape;98;p8"/>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99" name="Google Shape;99;p8"/>
          <p:cNvSpPr txBox="1"/>
          <p:nvPr>
            <p:ph type="title"/>
          </p:nvPr>
        </p:nvSpPr>
        <p:spPr>
          <a:xfrm>
            <a:off x="1695150" y="1278750"/>
            <a:ext cx="5751300" cy="25860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00" name="Google Shape;100;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1" name="Shape 101"/>
        <p:cNvGrpSpPr/>
        <p:nvPr/>
      </p:nvGrpSpPr>
      <p:grpSpPr>
        <a:xfrm>
          <a:off x="0" y="0"/>
          <a:ext cx="0" cy="0"/>
          <a:chOff x="0" y="0"/>
          <a:chExt cx="0" cy="0"/>
        </a:xfrm>
      </p:grpSpPr>
      <p:grpSp>
        <p:nvGrpSpPr>
          <p:cNvPr id="102" name="Google Shape;102;p9"/>
          <p:cNvGrpSpPr/>
          <p:nvPr/>
        </p:nvGrpSpPr>
        <p:grpSpPr>
          <a:xfrm>
            <a:off x="381323" y="171414"/>
            <a:ext cx="8381354" cy="4800673"/>
            <a:chOff x="-3020376" y="537453"/>
            <a:chExt cx="11448373" cy="6557400"/>
          </a:xfrm>
        </p:grpSpPr>
        <p:sp>
          <p:nvSpPr>
            <p:cNvPr id="103" name="Google Shape;103;p9"/>
            <p:cNvSpPr/>
            <p:nvPr/>
          </p:nvSpPr>
          <p:spPr>
            <a:xfrm>
              <a:off x="-3020376" y="537453"/>
              <a:ext cx="11448300" cy="6557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4" name="Google Shape;104;p9"/>
            <p:cNvSpPr/>
            <p:nvPr/>
          </p:nvSpPr>
          <p:spPr>
            <a:xfrm>
              <a:off x="-3020303" y="537453"/>
              <a:ext cx="114483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105" name="Google Shape;105;p9"/>
            <p:cNvGrpSpPr/>
            <p:nvPr/>
          </p:nvGrpSpPr>
          <p:grpSpPr>
            <a:xfrm>
              <a:off x="7338381" y="690654"/>
              <a:ext cx="884791" cy="153801"/>
              <a:chOff x="7087900" y="662250"/>
              <a:chExt cx="1211711" cy="210600"/>
            </a:xfrm>
          </p:grpSpPr>
          <p:grpSp>
            <p:nvGrpSpPr>
              <p:cNvPr id="106" name="Google Shape;106;p9"/>
              <p:cNvGrpSpPr/>
              <p:nvPr/>
            </p:nvGrpSpPr>
            <p:grpSpPr>
              <a:xfrm>
                <a:off x="8089070" y="662280"/>
                <a:ext cx="210541" cy="210541"/>
                <a:chOff x="8737850" y="715475"/>
                <a:chExt cx="457200" cy="457200"/>
              </a:xfrm>
            </p:grpSpPr>
            <p:cxnSp>
              <p:nvCxnSpPr>
                <p:cNvPr id="107" name="Google Shape;107;p9"/>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108" name="Google Shape;108;p9"/>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109" name="Google Shape;109;p9"/>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110" name="Google Shape;110;p9"/>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111" name="Google Shape;111;p9"/>
          <p:cNvSpPr txBox="1"/>
          <p:nvPr>
            <p:ph idx="1" type="body"/>
          </p:nvPr>
        </p:nvSpPr>
        <p:spPr>
          <a:xfrm>
            <a:off x="720000" y="1294075"/>
            <a:ext cx="7704000" cy="10272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Font typeface="Open Sans"/>
              <a:buChar char="-"/>
              <a:defRPr/>
            </a:lvl1pPr>
            <a:lvl2pPr indent="-279400" lvl="1" marL="914400">
              <a:spcBef>
                <a:spcPts val="0"/>
              </a:spcBef>
              <a:spcAft>
                <a:spcPts val="0"/>
              </a:spcAft>
              <a:buSzPts val="800"/>
              <a:buFont typeface="Open Sans"/>
              <a:buChar char="○"/>
              <a:defRPr/>
            </a:lvl2pPr>
            <a:lvl3pPr indent="-279400" lvl="2" marL="1371600">
              <a:spcBef>
                <a:spcPts val="0"/>
              </a:spcBef>
              <a:spcAft>
                <a:spcPts val="0"/>
              </a:spcAft>
              <a:buSzPts val="800"/>
              <a:buFont typeface="Open Sans"/>
              <a:buChar char="■"/>
              <a:defRPr/>
            </a:lvl3pPr>
            <a:lvl4pPr indent="-279400" lvl="3" marL="1828800">
              <a:spcBef>
                <a:spcPts val="0"/>
              </a:spcBef>
              <a:spcAft>
                <a:spcPts val="0"/>
              </a:spcAft>
              <a:buSzPts val="800"/>
              <a:buFont typeface="Open Sans"/>
              <a:buChar char="●"/>
              <a:defRPr/>
            </a:lvl4pPr>
            <a:lvl5pPr indent="-304800" lvl="4" marL="2286000">
              <a:spcBef>
                <a:spcPts val="0"/>
              </a:spcBef>
              <a:spcAft>
                <a:spcPts val="0"/>
              </a:spcAft>
              <a:buSzPts val="1200"/>
              <a:buFont typeface="Open Sans"/>
              <a:buChar char="○"/>
              <a:defRPr/>
            </a:lvl5pPr>
            <a:lvl6pPr indent="-304800" lvl="5" marL="2743200">
              <a:spcBef>
                <a:spcPts val="0"/>
              </a:spcBef>
              <a:spcAft>
                <a:spcPts val="0"/>
              </a:spcAft>
              <a:buSzPts val="1200"/>
              <a:buFont typeface="Open Sans"/>
              <a:buChar char="■"/>
              <a:defRPr/>
            </a:lvl6pPr>
            <a:lvl7pPr indent="-273050" lvl="6" marL="3200400">
              <a:spcBef>
                <a:spcPts val="0"/>
              </a:spcBef>
              <a:spcAft>
                <a:spcPts val="0"/>
              </a:spcAft>
              <a:buSzPts val="700"/>
              <a:buFont typeface="Open Sans"/>
              <a:buChar char="●"/>
              <a:defRPr/>
            </a:lvl7pPr>
            <a:lvl8pPr indent="-273050" lvl="7" marL="3657600">
              <a:spcBef>
                <a:spcPts val="0"/>
              </a:spcBef>
              <a:spcAft>
                <a:spcPts val="0"/>
              </a:spcAft>
              <a:buSzPts val="700"/>
              <a:buFont typeface="Open Sans"/>
              <a:buChar char="○"/>
              <a:defRPr/>
            </a:lvl8pPr>
            <a:lvl9pPr indent="-266700" lvl="8" marL="4114800">
              <a:spcBef>
                <a:spcPts val="0"/>
              </a:spcBef>
              <a:spcAft>
                <a:spcPts val="0"/>
              </a:spcAft>
              <a:buClr>
                <a:srgbClr val="999999"/>
              </a:buClr>
              <a:buSzPts val="600"/>
              <a:buFont typeface="Open Sans"/>
              <a:buChar char="■"/>
              <a:defRPr/>
            </a:lvl9pPr>
          </a:lstStyle>
          <a:p/>
        </p:txBody>
      </p:sp>
      <p:sp>
        <p:nvSpPr>
          <p:cNvPr id="112" name="Google Shape;112;p9"/>
          <p:cNvSpPr txBox="1"/>
          <p:nvPr>
            <p:ph type="title"/>
          </p:nvPr>
        </p:nvSpPr>
        <p:spPr>
          <a:xfrm>
            <a:off x="720000" y="53745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3" name="Google Shape;113;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4" name="Shape 114"/>
        <p:cNvGrpSpPr/>
        <p:nvPr/>
      </p:nvGrpSpPr>
      <p:grpSpPr>
        <a:xfrm>
          <a:off x="0" y="0"/>
          <a:ext cx="0" cy="0"/>
          <a:chOff x="0" y="0"/>
          <a:chExt cx="0" cy="0"/>
        </a:xfrm>
      </p:grpSpPr>
      <p:grpSp>
        <p:nvGrpSpPr>
          <p:cNvPr id="115" name="Google Shape;115;p10"/>
          <p:cNvGrpSpPr/>
          <p:nvPr/>
        </p:nvGrpSpPr>
        <p:grpSpPr>
          <a:xfrm>
            <a:off x="381323" y="171414"/>
            <a:ext cx="8381354" cy="4800673"/>
            <a:chOff x="-3020376" y="537453"/>
            <a:chExt cx="11448373" cy="6557400"/>
          </a:xfrm>
        </p:grpSpPr>
        <p:sp>
          <p:nvSpPr>
            <p:cNvPr id="116" name="Google Shape;116;p10"/>
            <p:cNvSpPr/>
            <p:nvPr/>
          </p:nvSpPr>
          <p:spPr>
            <a:xfrm>
              <a:off x="-3020376" y="537453"/>
              <a:ext cx="11448300" cy="6557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17" name="Google Shape;117;p10"/>
            <p:cNvSpPr/>
            <p:nvPr/>
          </p:nvSpPr>
          <p:spPr>
            <a:xfrm>
              <a:off x="-3020303" y="537453"/>
              <a:ext cx="11448300" cy="50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118" name="Google Shape;118;p10"/>
            <p:cNvGrpSpPr/>
            <p:nvPr/>
          </p:nvGrpSpPr>
          <p:grpSpPr>
            <a:xfrm>
              <a:off x="7338381" y="690654"/>
              <a:ext cx="884791" cy="153801"/>
              <a:chOff x="7087900" y="662250"/>
              <a:chExt cx="1211711" cy="210600"/>
            </a:xfrm>
          </p:grpSpPr>
          <p:grpSp>
            <p:nvGrpSpPr>
              <p:cNvPr id="119" name="Google Shape;119;p10"/>
              <p:cNvGrpSpPr/>
              <p:nvPr/>
            </p:nvGrpSpPr>
            <p:grpSpPr>
              <a:xfrm>
                <a:off x="8089070" y="662280"/>
                <a:ext cx="210541" cy="210541"/>
                <a:chOff x="8737850" y="715475"/>
                <a:chExt cx="457200" cy="457200"/>
              </a:xfrm>
            </p:grpSpPr>
            <p:cxnSp>
              <p:nvCxnSpPr>
                <p:cNvPr id="120" name="Google Shape;120;p10"/>
                <p:cNvCxnSpPr/>
                <p:nvPr/>
              </p:nvCxnSpPr>
              <p:spPr>
                <a:xfrm>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cxnSp>
              <p:nvCxnSpPr>
                <p:cNvPr id="121" name="Google Shape;121;p10"/>
                <p:cNvCxnSpPr/>
                <p:nvPr/>
              </p:nvCxnSpPr>
              <p:spPr>
                <a:xfrm flipH="1">
                  <a:off x="8737850" y="715475"/>
                  <a:ext cx="457200" cy="457200"/>
                </a:xfrm>
                <a:prstGeom prst="straightConnector1">
                  <a:avLst/>
                </a:prstGeom>
                <a:noFill/>
                <a:ln cap="flat" cmpd="sng" w="9525">
                  <a:solidFill>
                    <a:schemeClr val="dk1"/>
                  </a:solidFill>
                  <a:prstDash val="solid"/>
                  <a:round/>
                  <a:headEnd len="med" w="med" type="none"/>
                  <a:tailEnd len="med" w="med" type="none"/>
                </a:ln>
              </p:spPr>
            </p:cxnSp>
          </p:grpSp>
          <p:cxnSp>
            <p:nvCxnSpPr>
              <p:cNvPr id="122" name="Google Shape;122;p10"/>
              <p:cNvCxnSpPr/>
              <p:nvPr/>
            </p:nvCxnSpPr>
            <p:spPr>
              <a:xfrm>
                <a:off x="7087900" y="767550"/>
                <a:ext cx="298800" cy="0"/>
              </a:xfrm>
              <a:prstGeom prst="straightConnector1">
                <a:avLst/>
              </a:prstGeom>
              <a:noFill/>
              <a:ln cap="flat" cmpd="sng" w="9525">
                <a:solidFill>
                  <a:schemeClr val="dk1"/>
                </a:solidFill>
                <a:prstDash val="solid"/>
                <a:round/>
                <a:headEnd len="med" w="med" type="none"/>
                <a:tailEnd len="med" w="med" type="none"/>
              </a:ln>
            </p:spPr>
          </p:cxnSp>
          <p:sp>
            <p:nvSpPr>
              <p:cNvPr id="123" name="Google Shape;123;p10"/>
              <p:cNvSpPr/>
              <p:nvPr/>
            </p:nvSpPr>
            <p:spPr>
              <a:xfrm>
                <a:off x="7632585" y="662250"/>
                <a:ext cx="210600" cy="210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124" name="Google Shape;124;p10"/>
          <p:cNvSpPr txBox="1"/>
          <p:nvPr>
            <p:ph idx="1" type="body"/>
          </p:nvPr>
        </p:nvSpPr>
        <p:spPr>
          <a:xfrm>
            <a:off x="1375950" y="3837500"/>
            <a:ext cx="6392100" cy="6051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2800"/>
              <a:buNone/>
              <a:defRPr sz="2800">
                <a:solidFill>
                  <a:schemeClr val="dk1"/>
                </a:solidFill>
              </a:defRPr>
            </a:lvl1pPr>
          </a:lstStyle>
          <a:p/>
        </p:txBody>
      </p:sp>
      <p:sp>
        <p:nvSpPr>
          <p:cNvPr id="125" name="Google Shape;125;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21" Type="http://schemas.openxmlformats.org/officeDocument/2006/relationships/theme" Target="../theme/theme2.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a:blip r:embed="rId1">
            <a:alphaModFix/>
          </a:blip>
          <a:stretch>
            <a:fillRect/>
          </a:stretch>
        </p:blipFill>
        <p:spPr>
          <a:xfrm>
            <a:off x="0" y="0"/>
            <a:ext cx="9144000" cy="5143500"/>
          </a:xfrm>
          <a:prstGeom prst="rect">
            <a:avLst/>
          </a:prstGeom>
          <a:noFill/>
          <a:ln>
            <a:noFill/>
          </a:ln>
        </p:spPr>
      </p:pic>
      <p:sp>
        <p:nvSpPr>
          <p:cNvPr id="7" name="Google Shape;7;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Share Tech Mono"/>
              <a:buNone/>
              <a:defRPr sz="3000">
                <a:solidFill>
                  <a:schemeClr val="dk1"/>
                </a:solidFill>
                <a:latin typeface="Share Tech Mono"/>
                <a:ea typeface="Share Tech Mono"/>
                <a:cs typeface="Share Tech Mono"/>
                <a:sym typeface="Share Tech Mono"/>
              </a:defRPr>
            </a:lvl1pPr>
            <a:lvl2pPr lvl="1">
              <a:spcBef>
                <a:spcPts val="0"/>
              </a:spcBef>
              <a:spcAft>
                <a:spcPts val="0"/>
              </a:spcAft>
              <a:buClr>
                <a:schemeClr val="dk1"/>
              </a:buClr>
              <a:buSzPts val="3000"/>
              <a:buFont typeface="Share Tech Mono"/>
              <a:buNone/>
              <a:defRPr sz="3000">
                <a:solidFill>
                  <a:schemeClr val="dk1"/>
                </a:solidFill>
                <a:latin typeface="Share Tech Mono"/>
                <a:ea typeface="Share Tech Mono"/>
                <a:cs typeface="Share Tech Mono"/>
                <a:sym typeface="Share Tech Mono"/>
              </a:defRPr>
            </a:lvl2pPr>
            <a:lvl3pPr lvl="2">
              <a:spcBef>
                <a:spcPts val="0"/>
              </a:spcBef>
              <a:spcAft>
                <a:spcPts val="0"/>
              </a:spcAft>
              <a:buClr>
                <a:schemeClr val="dk1"/>
              </a:buClr>
              <a:buSzPts val="3000"/>
              <a:buFont typeface="Share Tech Mono"/>
              <a:buNone/>
              <a:defRPr sz="3000">
                <a:solidFill>
                  <a:schemeClr val="dk1"/>
                </a:solidFill>
                <a:latin typeface="Share Tech Mono"/>
                <a:ea typeface="Share Tech Mono"/>
                <a:cs typeface="Share Tech Mono"/>
                <a:sym typeface="Share Tech Mono"/>
              </a:defRPr>
            </a:lvl3pPr>
            <a:lvl4pPr lvl="3">
              <a:spcBef>
                <a:spcPts val="0"/>
              </a:spcBef>
              <a:spcAft>
                <a:spcPts val="0"/>
              </a:spcAft>
              <a:buClr>
                <a:schemeClr val="dk1"/>
              </a:buClr>
              <a:buSzPts val="3000"/>
              <a:buFont typeface="Share Tech Mono"/>
              <a:buNone/>
              <a:defRPr sz="3000">
                <a:solidFill>
                  <a:schemeClr val="dk1"/>
                </a:solidFill>
                <a:latin typeface="Share Tech Mono"/>
                <a:ea typeface="Share Tech Mono"/>
                <a:cs typeface="Share Tech Mono"/>
                <a:sym typeface="Share Tech Mono"/>
              </a:defRPr>
            </a:lvl4pPr>
            <a:lvl5pPr lvl="4">
              <a:spcBef>
                <a:spcPts val="0"/>
              </a:spcBef>
              <a:spcAft>
                <a:spcPts val="0"/>
              </a:spcAft>
              <a:buClr>
                <a:schemeClr val="dk1"/>
              </a:buClr>
              <a:buSzPts val="3000"/>
              <a:buFont typeface="Share Tech Mono"/>
              <a:buNone/>
              <a:defRPr sz="3000">
                <a:solidFill>
                  <a:schemeClr val="dk1"/>
                </a:solidFill>
                <a:latin typeface="Share Tech Mono"/>
                <a:ea typeface="Share Tech Mono"/>
                <a:cs typeface="Share Tech Mono"/>
                <a:sym typeface="Share Tech Mono"/>
              </a:defRPr>
            </a:lvl5pPr>
            <a:lvl6pPr lvl="5">
              <a:spcBef>
                <a:spcPts val="0"/>
              </a:spcBef>
              <a:spcAft>
                <a:spcPts val="0"/>
              </a:spcAft>
              <a:buClr>
                <a:schemeClr val="dk1"/>
              </a:buClr>
              <a:buSzPts val="3000"/>
              <a:buFont typeface="Share Tech Mono"/>
              <a:buNone/>
              <a:defRPr sz="3000">
                <a:solidFill>
                  <a:schemeClr val="dk1"/>
                </a:solidFill>
                <a:latin typeface="Share Tech Mono"/>
                <a:ea typeface="Share Tech Mono"/>
                <a:cs typeface="Share Tech Mono"/>
                <a:sym typeface="Share Tech Mono"/>
              </a:defRPr>
            </a:lvl6pPr>
            <a:lvl7pPr lvl="6">
              <a:spcBef>
                <a:spcPts val="0"/>
              </a:spcBef>
              <a:spcAft>
                <a:spcPts val="0"/>
              </a:spcAft>
              <a:buClr>
                <a:schemeClr val="dk1"/>
              </a:buClr>
              <a:buSzPts val="3000"/>
              <a:buFont typeface="Share Tech Mono"/>
              <a:buNone/>
              <a:defRPr sz="3000">
                <a:solidFill>
                  <a:schemeClr val="dk1"/>
                </a:solidFill>
                <a:latin typeface="Share Tech Mono"/>
                <a:ea typeface="Share Tech Mono"/>
                <a:cs typeface="Share Tech Mono"/>
                <a:sym typeface="Share Tech Mono"/>
              </a:defRPr>
            </a:lvl7pPr>
            <a:lvl8pPr lvl="7">
              <a:spcBef>
                <a:spcPts val="0"/>
              </a:spcBef>
              <a:spcAft>
                <a:spcPts val="0"/>
              </a:spcAft>
              <a:buClr>
                <a:schemeClr val="dk1"/>
              </a:buClr>
              <a:buSzPts val="3000"/>
              <a:buFont typeface="Share Tech Mono"/>
              <a:buNone/>
              <a:defRPr sz="3000">
                <a:solidFill>
                  <a:schemeClr val="dk1"/>
                </a:solidFill>
                <a:latin typeface="Share Tech Mono"/>
                <a:ea typeface="Share Tech Mono"/>
                <a:cs typeface="Share Tech Mono"/>
                <a:sym typeface="Share Tech Mono"/>
              </a:defRPr>
            </a:lvl8pPr>
            <a:lvl9pPr lvl="8">
              <a:spcBef>
                <a:spcPts val="0"/>
              </a:spcBef>
              <a:spcAft>
                <a:spcPts val="0"/>
              </a:spcAft>
              <a:buClr>
                <a:schemeClr val="dk1"/>
              </a:buClr>
              <a:buSzPts val="3000"/>
              <a:buFont typeface="Share Tech Mono"/>
              <a:buNone/>
              <a:defRPr sz="3000">
                <a:solidFill>
                  <a:schemeClr val="dk1"/>
                </a:solidFill>
                <a:latin typeface="Share Tech Mono"/>
                <a:ea typeface="Share Tech Mono"/>
                <a:cs typeface="Share Tech Mono"/>
                <a:sym typeface="Share Tech Mono"/>
              </a:defRPr>
            </a:lvl9pPr>
          </a:lstStyle>
          <a:p/>
        </p:txBody>
      </p:sp>
      <p:sp>
        <p:nvSpPr>
          <p:cNvPr id="8" name="Google Shape;8;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Share Tech Mono"/>
              <a:buChar char="●"/>
              <a:defRPr sz="1200">
                <a:solidFill>
                  <a:schemeClr val="dk1"/>
                </a:solidFill>
                <a:latin typeface="Share Tech Mono"/>
                <a:ea typeface="Share Tech Mono"/>
                <a:cs typeface="Share Tech Mono"/>
                <a:sym typeface="Share Tech Mono"/>
              </a:defRPr>
            </a:lvl1pPr>
            <a:lvl2pPr indent="-304800" lvl="1" marL="914400">
              <a:lnSpc>
                <a:spcPct val="100000"/>
              </a:lnSpc>
              <a:spcBef>
                <a:spcPts val="0"/>
              </a:spcBef>
              <a:spcAft>
                <a:spcPts val="0"/>
              </a:spcAft>
              <a:buClr>
                <a:schemeClr val="dk1"/>
              </a:buClr>
              <a:buSzPts val="1200"/>
              <a:buFont typeface="Share Tech Mono"/>
              <a:buChar char="○"/>
              <a:defRPr sz="1200">
                <a:solidFill>
                  <a:schemeClr val="dk1"/>
                </a:solidFill>
                <a:latin typeface="Share Tech Mono"/>
                <a:ea typeface="Share Tech Mono"/>
                <a:cs typeface="Share Tech Mono"/>
                <a:sym typeface="Share Tech Mono"/>
              </a:defRPr>
            </a:lvl2pPr>
            <a:lvl3pPr indent="-304800" lvl="2" marL="1371600">
              <a:lnSpc>
                <a:spcPct val="100000"/>
              </a:lnSpc>
              <a:spcBef>
                <a:spcPts val="0"/>
              </a:spcBef>
              <a:spcAft>
                <a:spcPts val="0"/>
              </a:spcAft>
              <a:buClr>
                <a:schemeClr val="dk1"/>
              </a:buClr>
              <a:buSzPts val="1200"/>
              <a:buFont typeface="Share Tech Mono"/>
              <a:buChar char="■"/>
              <a:defRPr sz="1200">
                <a:solidFill>
                  <a:schemeClr val="dk1"/>
                </a:solidFill>
                <a:latin typeface="Share Tech Mono"/>
                <a:ea typeface="Share Tech Mono"/>
                <a:cs typeface="Share Tech Mono"/>
                <a:sym typeface="Share Tech Mono"/>
              </a:defRPr>
            </a:lvl3pPr>
            <a:lvl4pPr indent="-304800" lvl="3" marL="1828800">
              <a:lnSpc>
                <a:spcPct val="100000"/>
              </a:lnSpc>
              <a:spcBef>
                <a:spcPts val="0"/>
              </a:spcBef>
              <a:spcAft>
                <a:spcPts val="0"/>
              </a:spcAft>
              <a:buClr>
                <a:schemeClr val="dk1"/>
              </a:buClr>
              <a:buSzPts val="1200"/>
              <a:buFont typeface="Share Tech Mono"/>
              <a:buChar char="●"/>
              <a:defRPr sz="1200">
                <a:solidFill>
                  <a:schemeClr val="dk1"/>
                </a:solidFill>
                <a:latin typeface="Share Tech Mono"/>
                <a:ea typeface="Share Tech Mono"/>
                <a:cs typeface="Share Tech Mono"/>
                <a:sym typeface="Share Tech Mono"/>
              </a:defRPr>
            </a:lvl4pPr>
            <a:lvl5pPr indent="-304800" lvl="4" marL="2286000">
              <a:lnSpc>
                <a:spcPct val="100000"/>
              </a:lnSpc>
              <a:spcBef>
                <a:spcPts val="0"/>
              </a:spcBef>
              <a:spcAft>
                <a:spcPts val="0"/>
              </a:spcAft>
              <a:buClr>
                <a:schemeClr val="dk1"/>
              </a:buClr>
              <a:buSzPts val="1200"/>
              <a:buFont typeface="Share Tech Mono"/>
              <a:buChar char="○"/>
              <a:defRPr sz="1200">
                <a:solidFill>
                  <a:schemeClr val="dk1"/>
                </a:solidFill>
                <a:latin typeface="Share Tech Mono"/>
                <a:ea typeface="Share Tech Mono"/>
                <a:cs typeface="Share Tech Mono"/>
                <a:sym typeface="Share Tech Mono"/>
              </a:defRPr>
            </a:lvl5pPr>
            <a:lvl6pPr indent="-304800" lvl="5" marL="2743200">
              <a:lnSpc>
                <a:spcPct val="100000"/>
              </a:lnSpc>
              <a:spcBef>
                <a:spcPts val="0"/>
              </a:spcBef>
              <a:spcAft>
                <a:spcPts val="0"/>
              </a:spcAft>
              <a:buClr>
                <a:schemeClr val="dk1"/>
              </a:buClr>
              <a:buSzPts val="1200"/>
              <a:buFont typeface="Share Tech Mono"/>
              <a:buChar char="■"/>
              <a:defRPr sz="1200">
                <a:solidFill>
                  <a:schemeClr val="dk1"/>
                </a:solidFill>
                <a:latin typeface="Share Tech Mono"/>
                <a:ea typeface="Share Tech Mono"/>
                <a:cs typeface="Share Tech Mono"/>
                <a:sym typeface="Share Tech Mono"/>
              </a:defRPr>
            </a:lvl6pPr>
            <a:lvl7pPr indent="-304800" lvl="6" marL="3200400">
              <a:lnSpc>
                <a:spcPct val="100000"/>
              </a:lnSpc>
              <a:spcBef>
                <a:spcPts val="0"/>
              </a:spcBef>
              <a:spcAft>
                <a:spcPts val="0"/>
              </a:spcAft>
              <a:buClr>
                <a:schemeClr val="dk1"/>
              </a:buClr>
              <a:buSzPts val="1200"/>
              <a:buFont typeface="Share Tech Mono"/>
              <a:buChar char="●"/>
              <a:defRPr sz="1200">
                <a:solidFill>
                  <a:schemeClr val="dk1"/>
                </a:solidFill>
                <a:latin typeface="Share Tech Mono"/>
                <a:ea typeface="Share Tech Mono"/>
                <a:cs typeface="Share Tech Mono"/>
                <a:sym typeface="Share Tech Mono"/>
              </a:defRPr>
            </a:lvl7pPr>
            <a:lvl8pPr indent="-304800" lvl="7" marL="3657600">
              <a:lnSpc>
                <a:spcPct val="100000"/>
              </a:lnSpc>
              <a:spcBef>
                <a:spcPts val="0"/>
              </a:spcBef>
              <a:spcAft>
                <a:spcPts val="0"/>
              </a:spcAft>
              <a:buClr>
                <a:schemeClr val="dk1"/>
              </a:buClr>
              <a:buSzPts val="1200"/>
              <a:buFont typeface="Share Tech Mono"/>
              <a:buChar char="○"/>
              <a:defRPr sz="1200">
                <a:solidFill>
                  <a:schemeClr val="dk1"/>
                </a:solidFill>
                <a:latin typeface="Share Tech Mono"/>
                <a:ea typeface="Share Tech Mono"/>
                <a:cs typeface="Share Tech Mono"/>
                <a:sym typeface="Share Tech Mono"/>
              </a:defRPr>
            </a:lvl8pPr>
            <a:lvl9pPr indent="-304800" lvl="8" marL="4114800">
              <a:lnSpc>
                <a:spcPct val="100000"/>
              </a:lnSpc>
              <a:spcBef>
                <a:spcPts val="0"/>
              </a:spcBef>
              <a:spcAft>
                <a:spcPts val="0"/>
              </a:spcAft>
              <a:buClr>
                <a:schemeClr val="dk1"/>
              </a:buClr>
              <a:buSzPts val="1200"/>
              <a:buFont typeface="Share Tech Mono"/>
              <a:buChar char="■"/>
              <a:defRPr sz="1200">
                <a:solidFill>
                  <a:schemeClr val="dk1"/>
                </a:solidFill>
                <a:latin typeface="Share Tech Mono"/>
                <a:ea typeface="Share Tech Mono"/>
                <a:cs typeface="Share Tech Mono"/>
                <a:sym typeface="Share Tech Mono"/>
              </a:defRPr>
            </a:lvl9pPr>
          </a:lstStyle>
          <a:p/>
        </p:txBody>
      </p:sp>
      <p:sp>
        <p:nvSpPr>
          <p:cNvPr id="9" name="Google Shape;9;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Share Tech Mono"/>
                <a:ea typeface="Share Tech Mono"/>
                <a:cs typeface="Share Tech Mono"/>
                <a:sym typeface="Share Tech Mono"/>
              </a:defRPr>
            </a:lvl1pPr>
            <a:lvl2pPr lvl="1" algn="r">
              <a:buNone/>
              <a:defRPr sz="1300">
                <a:solidFill>
                  <a:schemeClr val="dk1"/>
                </a:solidFill>
                <a:latin typeface="Share Tech Mono"/>
                <a:ea typeface="Share Tech Mono"/>
                <a:cs typeface="Share Tech Mono"/>
                <a:sym typeface="Share Tech Mono"/>
              </a:defRPr>
            </a:lvl2pPr>
            <a:lvl3pPr lvl="2" algn="r">
              <a:buNone/>
              <a:defRPr sz="1300">
                <a:solidFill>
                  <a:schemeClr val="dk1"/>
                </a:solidFill>
                <a:latin typeface="Share Tech Mono"/>
                <a:ea typeface="Share Tech Mono"/>
                <a:cs typeface="Share Tech Mono"/>
                <a:sym typeface="Share Tech Mono"/>
              </a:defRPr>
            </a:lvl3pPr>
            <a:lvl4pPr lvl="3" algn="r">
              <a:buNone/>
              <a:defRPr sz="1300">
                <a:solidFill>
                  <a:schemeClr val="dk1"/>
                </a:solidFill>
                <a:latin typeface="Share Tech Mono"/>
                <a:ea typeface="Share Tech Mono"/>
                <a:cs typeface="Share Tech Mono"/>
                <a:sym typeface="Share Tech Mono"/>
              </a:defRPr>
            </a:lvl4pPr>
            <a:lvl5pPr lvl="4" algn="r">
              <a:buNone/>
              <a:defRPr sz="1300">
                <a:solidFill>
                  <a:schemeClr val="dk1"/>
                </a:solidFill>
                <a:latin typeface="Share Tech Mono"/>
                <a:ea typeface="Share Tech Mono"/>
                <a:cs typeface="Share Tech Mono"/>
                <a:sym typeface="Share Tech Mono"/>
              </a:defRPr>
            </a:lvl5pPr>
            <a:lvl6pPr lvl="5" algn="r">
              <a:buNone/>
              <a:defRPr sz="1300">
                <a:solidFill>
                  <a:schemeClr val="dk1"/>
                </a:solidFill>
                <a:latin typeface="Share Tech Mono"/>
                <a:ea typeface="Share Tech Mono"/>
                <a:cs typeface="Share Tech Mono"/>
                <a:sym typeface="Share Tech Mono"/>
              </a:defRPr>
            </a:lvl6pPr>
            <a:lvl7pPr lvl="6" algn="r">
              <a:buNone/>
              <a:defRPr sz="1300">
                <a:solidFill>
                  <a:schemeClr val="dk1"/>
                </a:solidFill>
                <a:latin typeface="Share Tech Mono"/>
                <a:ea typeface="Share Tech Mono"/>
                <a:cs typeface="Share Tech Mono"/>
                <a:sym typeface="Share Tech Mono"/>
              </a:defRPr>
            </a:lvl7pPr>
            <a:lvl8pPr lvl="7" algn="r">
              <a:buNone/>
              <a:defRPr sz="1300">
                <a:solidFill>
                  <a:schemeClr val="dk1"/>
                </a:solidFill>
                <a:latin typeface="Share Tech Mono"/>
                <a:ea typeface="Share Tech Mono"/>
                <a:cs typeface="Share Tech Mono"/>
                <a:sym typeface="Share Tech Mono"/>
              </a:defRPr>
            </a:lvl8pPr>
            <a:lvl9pPr lvl="8" algn="r">
              <a:buNone/>
              <a:defRPr sz="1300">
                <a:solidFill>
                  <a:schemeClr val="dk1"/>
                </a:solidFill>
                <a:latin typeface="Share Tech Mono"/>
                <a:ea typeface="Share Tech Mono"/>
                <a:cs typeface="Share Tech Mono"/>
                <a:sym typeface="Share Tech Mono"/>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5.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24.jpg"/><Relationship Id="rId7" Type="http://schemas.openxmlformats.org/officeDocument/2006/relationships/image" Target="../media/image3.png"/><Relationship Id="rId8" Type="http://schemas.openxmlformats.org/officeDocument/2006/relationships/image" Target="../media/image2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8.png"/><Relationship Id="rId5" Type="http://schemas.openxmlformats.org/officeDocument/2006/relationships/image" Target="../media/image27.png"/><Relationship Id="rId6" Type="http://schemas.openxmlformats.org/officeDocument/2006/relationships/hyperlink" Target="https://www.udemy.com/course/guia-completa-mongodb/" TargetMode="External"/><Relationship Id="rId7"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hyperlink" Target="https://www.udemy.com/course/guia-completa-mongodb/"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hyperlink" Target="https://www.udemy.com/course/guia-completa-mongodb/"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hyperlink" Target="https://www.udemy.com/course/guia-completa-mongodb/"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hyperlink" Target="https://www.udemy.com/course/guia-completa-mongodb/"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1" Type="http://schemas.openxmlformats.org/officeDocument/2006/relationships/hyperlink" Target="https://thedevelopmentstages.com/consultar-en-mysql-workbench/" TargetMode="External"/><Relationship Id="rId10" Type="http://schemas.openxmlformats.org/officeDocument/2006/relationships/hyperlink" Target="https://www.adictosaltrabajo.com/2016/10/24/optimizacion-de-consultas-en-mysql/#01" TargetMode="External"/><Relationship Id="rId13" Type="http://schemas.openxmlformats.org/officeDocument/2006/relationships/hyperlink" Target="https://www.forbes.com/sites/moorinsights/2023/03/29/is-mysql-heatwave-oracles-killer-app-/?sh=22ad4b0b1606" TargetMode="External"/><Relationship Id="rId12" Type="http://schemas.openxmlformats.org/officeDocument/2006/relationships/hyperlink" Target="https://www.adictosaltrabajo.com/2016/10/24/optimizacion-de-consultas-en-mysql/#01" TargetMode="External"/><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8.png"/><Relationship Id="rId9" Type="http://schemas.openxmlformats.org/officeDocument/2006/relationships/hyperlink" Target="https://thedevelopmentstages.com/consultar-en-mysql-workbench/" TargetMode="External"/><Relationship Id="rId14" Type="http://schemas.openxmlformats.org/officeDocument/2006/relationships/hyperlink" Target="https://myprofesql.com/donde-se-almacenan-las-bases-de-datos-mysql/" TargetMode="External"/><Relationship Id="rId5" Type="http://schemas.openxmlformats.org/officeDocument/2006/relationships/image" Target="../media/image5.png"/><Relationship Id="rId6" Type="http://schemas.openxmlformats.org/officeDocument/2006/relationships/hyperlink" Target="https://downloads.mysql.com/archives/workbench/" TargetMode="External"/><Relationship Id="rId7" Type="http://schemas.openxmlformats.org/officeDocument/2006/relationships/hyperlink" Target="https://www.mysql.com/products/workbench/" TargetMode="External"/><Relationship Id="rId8" Type="http://schemas.openxmlformats.org/officeDocument/2006/relationships/hyperlink" Target="https://en.wikipedia.org/wiki/MySQL_Workbench"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20.jpg"/><Relationship Id="rId5" Type="http://schemas.openxmlformats.org/officeDocument/2006/relationships/hyperlink" Target="https://www.oracle.com/database/nosq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2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2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hyperlink" Target="https://arc.net/l/quote/wfaesayo"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hyperlink" Target="https://redis.io/doc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hyperlink" Target="https://www.oracle.com/database/technologies/nosql-database-server-downloads.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17.png"/><Relationship Id="rId6" Type="http://schemas.openxmlformats.org/officeDocument/2006/relationships/hyperlink" Target="https://www.oracle.com/database/nosq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1" Type="http://schemas.openxmlformats.org/officeDocument/2006/relationships/hyperlink" Target="https://www.oracle.com/database/nosql/" TargetMode="External"/><Relationship Id="rId10"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16.png"/><Relationship Id="rId9" Type="http://schemas.openxmlformats.org/officeDocument/2006/relationships/image" Target="../media/image22.png"/><Relationship Id="rId5" Type="http://schemas.openxmlformats.org/officeDocument/2006/relationships/image" Target="../media/image21.png"/><Relationship Id="rId6" Type="http://schemas.openxmlformats.org/officeDocument/2006/relationships/image" Target="../media/image15.png"/><Relationship Id="rId7" Type="http://schemas.openxmlformats.org/officeDocument/2006/relationships/image" Target="../media/image19.png"/><Relationship Id="rId8"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1" Type="http://schemas.openxmlformats.org/officeDocument/2006/relationships/hyperlink" Target="https://aws.amazon.com/dynamodb/faqs/" TargetMode="External"/><Relationship Id="rId10" Type="http://schemas.openxmlformats.org/officeDocument/2006/relationships/hyperlink" Target="https://aws.amazon.com/dynamodb/" TargetMode="External"/><Relationship Id="rId13" Type="http://schemas.openxmlformats.org/officeDocument/2006/relationships/hyperlink" Target="https://www.mongodb.com/" TargetMode="External"/><Relationship Id="rId12" Type="http://schemas.openxmlformats.org/officeDocument/2006/relationships/hyperlink" Target="https://aws.amazon.com/dynamodb/getting-started/" TargetMode="External"/><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downloads.mysql.com/archives/workbench/" TargetMode="External"/><Relationship Id="rId4" Type="http://schemas.openxmlformats.org/officeDocument/2006/relationships/hyperlink" Target="https://www.mysql.com/products/workbench/design/" TargetMode="External"/><Relationship Id="rId9" Type="http://schemas.openxmlformats.org/officeDocument/2006/relationships/hyperlink" Target="https://www.udemy.com/course/guia-completa-mongodb/" TargetMode="External"/><Relationship Id="rId5" Type="http://schemas.openxmlformats.org/officeDocument/2006/relationships/hyperlink" Target="https://www.mysql.com/products/workbench/" TargetMode="External"/><Relationship Id="rId6" Type="http://schemas.openxmlformats.org/officeDocument/2006/relationships/hyperlink" Target="https://en.wikipedia.org/wiki/MySQL_Workbench" TargetMode="External"/><Relationship Id="rId7" Type="http://schemas.openxmlformats.org/officeDocument/2006/relationships/hyperlink" Target="https://www.oracle.com/database/nosql/" TargetMode="External"/><Relationship Id="rId8" Type="http://schemas.openxmlformats.org/officeDocument/2006/relationships/hyperlink" Target="https://redis.io/doc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1" Type="http://schemas.openxmlformats.org/officeDocument/2006/relationships/hyperlink" Target="https://myprofesql.com/donde-se-almacenan-las-bases-de-datos-mysql/" TargetMode="External"/><Relationship Id="rId10" Type="http://schemas.openxmlformats.org/officeDocument/2006/relationships/hyperlink" Target="https://www.forbes.com/sites/moorinsights/2023/03/29/is-mysql-heatwave-oracles-killer-app-/?sh=22ad4b0b1606" TargetMode="External"/><Relationship Id="rId12" Type="http://schemas.openxmlformats.org/officeDocument/2006/relationships/hyperlink" Target="https://arc.net/l/quote/wfaesayo" TargetMode="External"/><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docs.mongodb.com/" TargetMode="External"/><Relationship Id="rId4" Type="http://schemas.openxmlformats.org/officeDocument/2006/relationships/hyperlink" Target="https://www.mongodb.com/who-uses-mongodb" TargetMode="External"/><Relationship Id="rId9" Type="http://schemas.openxmlformats.org/officeDocument/2006/relationships/hyperlink" Target="https://www.adictosaltrabajo.com/2016/10/24/optimizacion-de-consultas-en-mysql/#01" TargetMode="External"/><Relationship Id="rId5" Type="http://schemas.openxmlformats.org/officeDocument/2006/relationships/hyperlink" Target="https://www.mongodb.com/use-cases" TargetMode="External"/><Relationship Id="rId6" Type="http://schemas.openxmlformats.org/officeDocument/2006/relationships/hyperlink" Target="https://en.wikipedia.org/wiki/Amazon_DynamoDB" TargetMode="External"/><Relationship Id="rId7" Type="http://schemas.openxmlformats.org/officeDocument/2006/relationships/hyperlink" Target="https://en.wikipedia.org/wiki/MongoDB" TargetMode="External"/><Relationship Id="rId8" Type="http://schemas.openxmlformats.org/officeDocument/2006/relationships/hyperlink" Target="https://thedevelopmentstages.com/consultar-en-mysql-workbench/"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hyperlink" Target="https://www.udemy.com/course/guia-completa-mongodb/" TargetMode="External"/><Relationship Id="rId5" Type="http://schemas.openxmlformats.org/officeDocument/2006/relationships/hyperlink" Target="https://drive.google.com/file/d/1hQiNYBtiu12L73ajOeMmEA9iEzCciASM/view?usp=sharin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hyperlink" Target="https://www.udemy.com/course/guia-completa-mongodb/"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10.png"/><Relationship Id="rId7" Type="http://schemas.openxmlformats.org/officeDocument/2006/relationships/hyperlink" Target="https://www.udemy.com/course/guia-completa-mongodb/"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hyperlink" Target="https://www.udemy.com/course/guia-completa-mongodb/"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hyperlink" Target="https://www.udemy.com/course/guia-completa-mongodb/" TargetMode="External"/><Relationship Id="rId6"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1"/>
          <p:cNvSpPr txBox="1"/>
          <p:nvPr/>
        </p:nvSpPr>
        <p:spPr>
          <a:xfrm>
            <a:off x="719450" y="2513950"/>
            <a:ext cx="1607700" cy="7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200">
                <a:solidFill>
                  <a:srgbClr val="FFFFFF"/>
                </a:solidFill>
                <a:latin typeface="Share Tech Mono"/>
                <a:ea typeface="Share Tech Mono"/>
                <a:cs typeface="Share Tech Mono"/>
                <a:sym typeface="Share Tech Mono"/>
              </a:rPr>
              <a:t>UEA:TSBD</a:t>
            </a:r>
            <a:endParaRPr sz="1200">
              <a:solidFill>
                <a:srgbClr val="FFFFFF"/>
              </a:solidFill>
              <a:latin typeface="Share Tech Mono"/>
              <a:ea typeface="Share Tech Mono"/>
              <a:cs typeface="Share Tech Mono"/>
              <a:sym typeface="Share Tech Mono"/>
            </a:endParaRPr>
          </a:p>
          <a:p>
            <a:pPr indent="0" lvl="0" marL="0" rtl="0" algn="l">
              <a:spcBef>
                <a:spcPts val="0"/>
              </a:spcBef>
              <a:spcAft>
                <a:spcPts val="0"/>
              </a:spcAft>
              <a:buNone/>
            </a:pPr>
            <a:r>
              <a:rPr lang="es-419" sz="1200">
                <a:solidFill>
                  <a:srgbClr val="FFFFFF"/>
                </a:solidFill>
                <a:latin typeface="Share Tech Mono"/>
                <a:ea typeface="Share Tech Mono"/>
                <a:cs typeface="Share Tech Mono"/>
                <a:sym typeface="Share Tech Mono"/>
              </a:rPr>
              <a:t>Trimestre: 24-I</a:t>
            </a:r>
            <a:endParaRPr sz="1200">
              <a:solidFill>
                <a:srgbClr val="FFFFFF"/>
              </a:solidFill>
              <a:latin typeface="Share Tech Mono"/>
              <a:ea typeface="Share Tech Mono"/>
              <a:cs typeface="Share Tech Mono"/>
              <a:sym typeface="Share Tech Mono"/>
            </a:endParaRPr>
          </a:p>
          <a:p>
            <a:pPr indent="0" lvl="0" marL="0" rtl="0" algn="l">
              <a:spcBef>
                <a:spcPts val="0"/>
              </a:spcBef>
              <a:spcAft>
                <a:spcPts val="0"/>
              </a:spcAft>
              <a:buNone/>
            </a:pPr>
            <a:r>
              <a:rPr lang="es-419" sz="1200">
                <a:solidFill>
                  <a:srgbClr val="FFFFFF"/>
                </a:solidFill>
                <a:latin typeface="Share Tech Mono"/>
                <a:ea typeface="Share Tech Mono"/>
                <a:cs typeface="Share Tech Mono"/>
                <a:sym typeface="Share Tech Mono"/>
              </a:rPr>
              <a:t>Fecha: 25/03/24</a:t>
            </a:r>
            <a:endParaRPr sz="1200">
              <a:solidFill>
                <a:srgbClr val="FFFFFF"/>
              </a:solidFill>
              <a:latin typeface="Share Tech Mono"/>
              <a:ea typeface="Share Tech Mono"/>
              <a:cs typeface="Share Tech Mono"/>
              <a:sym typeface="Share Tech Mono"/>
            </a:endParaRPr>
          </a:p>
        </p:txBody>
      </p:sp>
      <p:grpSp>
        <p:nvGrpSpPr>
          <p:cNvPr id="281" name="Google Shape;281;p21"/>
          <p:cNvGrpSpPr/>
          <p:nvPr/>
        </p:nvGrpSpPr>
        <p:grpSpPr>
          <a:xfrm>
            <a:off x="292756" y="992823"/>
            <a:ext cx="1989723" cy="1473316"/>
            <a:chOff x="480275" y="2522775"/>
            <a:chExt cx="2204435" cy="1689001"/>
          </a:xfrm>
        </p:grpSpPr>
        <p:grpSp>
          <p:nvGrpSpPr>
            <p:cNvPr id="282" name="Google Shape;282;p21"/>
            <p:cNvGrpSpPr/>
            <p:nvPr/>
          </p:nvGrpSpPr>
          <p:grpSpPr>
            <a:xfrm>
              <a:off x="480275" y="2522775"/>
              <a:ext cx="2204435" cy="1689001"/>
              <a:chOff x="480275" y="2522775"/>
              <a:chExt cx="2204435" cy="1689001"/>
            </a:xfrm>
          </p:grpSpPr>
          <p:grpSp>
            <p:nvGrpSpPr>
              <p:cNvPr id="283" name="Google Shape;283;p21"/>
              <p:cNvGrpSpPr/>
              <p:nvPr/>
            </p:nvGrpSpPr>
            <p:grpSpPr>
              <a:xfrm>
                <a:off x="480275" y="2522775"/>
                <a:ext cx="2204435" cy="1689001"/>
                <a:chOff x="492250" y="2259025"/>
                <a:chExt cx="2204435" cy="1689001"/>
              </a:xfrm>
            </p:grpSpPr>
            <p:grpSp>
              <p:nvGrpSpPr>
                <p:cNvPr id="284" name="Google Shape;284;p21"/>
                <p:cNvGrpSpPr/>
                <p:nvPr/>
              </p:nvGrpSpPr>
              <p:grpSpPr>
                <a:xfrm>
                  <a:off x="492250" y="2259050"/>
                  <a:ext cx="2204435" cy="1688955"/>
                  <a:chOff x="5416998" y="537468"/>
                  <a:chExt cx="3011112" cy="2307000"/>
                </a:xfrm>
              </p:grpSpPr>
              <p:sp>
                <p:nvSpPr>
                  <p:cNvPr id="285" name="Google Shape;285;p21"/>
                  <p:cNvSpPr/>
                  <p:nvPr/>
                </p:nvSpPr>
                <p:spPr>
                  <a:xfrm>
                    <a:off x="5416998" y="537468"/>
                    <a:ext cx="3011100" cy="2307000"/>
                  </a:xfrm>
                  <a:prstGeom prst="rect">
                    <a:avLst/>
                  </a:prstGeom>
                  <a:solidFill>
                    <a:srgbClr val="2F3B4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86" name="Google Shape;286;p21"/>
                  <p:cNvSpPr/>
                  <p:nvPr/>
                </p:nvSpPr>
                <p:spPr>
                  <a:xfrm>
                    <a:off x="5417010" y="537469"/>
                    <a:ext cx="3011100" cy="507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287" name="Google Shape;287;p21"/>
                  <p:cNvGrpSpPr/>
                  <p:nvPr/>
                </p:nvGrpSpPr>
                <p:grpSpPr>
                  <a:xfrm>
                    <a:off x="7338381" y="690654"/>
                    <a:ext cx="884791" cy="153801"/>
                    <a:chOff x="7087900" y="662250"/>
                    <a:chExt cx="1211711" cy="210600"/>
                  </a:xfrm>
                </p:grpSpPr>
                <p:grpSp>
                  <p:nvGrpSpPr>
                    <p:cNvPr id="288" name="Google Shape;288;p21"/>
                    <p:cNvGrpSpPr/>
                    <p:nvPr/>
                  </p:nvGrpSpPr>
                  <p:grpSpPr>
                    <a:xfrm>
                      <a:off x="8089070" y="662280"/>
                      <a:ext cx="210541" cy="210541"/>
                      <a:chOff x="8737850" y="715475"/>
                      <a:chExt cx="457200" cy="457200"/>
                    </a:xfrm>
                  </p:grpSpPr>
                  <p:cxnSp>
                    <p:nvCxnSpPr>
                      <p:cNvPr id="289" name="Google Shape;289;p21"/>
                      <p:cNvCxnSpPr/>
                      <p:nvPr/>
                    </p:nvCxnSpPr>
                    <p:spPr>
                      <a:xfrm>
                        <a:off x="8737850" y="715475"/>
                        <a:ext cx="457200" cy="457200"/>
                      </a:xfrm>
                      <a:prstGeom prst="straightConnector1">
                        <a:avLst/>
                      </a:prstGeom>
                      <a:noFill/>
                      <a:ln cap="flat" cmpd="sng" w="9525">
                        <a:solidFill>
                          <a:srgbClr val="FFFFFF"/>
                        </a:solidFill>
                        <a:prstDash val="solid"/>
                        <a:round/>
                        <a:headEnd len="med" w="med" type="none"/>
                        <a:tailEnd len="med" w="med" type="none"/>
                      </a:ln>
                    </p:spPr>
                  </p:cxnSp>
                  <p:cxnSp>
                    <p:nvCxnSpPr>
                      <p:cNvPr id="290" name="Google Shape;290;p21"/>
                      <p:cNvCxnSpPr/>
                      <p:nvPr/>
                    </p:nvCxnSpPr>
                    <p:spPr>
                      <a:xfrm flipH="1">
                        <a:off x="8737850" y="715475"/>
                        <a:ext cx="457200" cy="457200"/>
                      </a:xfrm>
                      <a:prstGeom prst="straightConnector1">
                        <a:avLst/>
                      </a:prstGeom>
                      <a:noFill/>
                      <a:ln cap="flat" cmpd="sng" w="9525">
                        <a:solidFill>
                          <a:srgbClr val="FFFFFF"/>
                        </a:solidFill>
                        <a:prstDash val="solid"/>
                        <a:round/>
                        <a:headEnd len="med" w="med" type="none"/>
                        <a:tailEnd len="med" w="med" type="none"/>
                      </a:ln>
                    </p:spPr>
                  </p:cxnSp>
                </p:grpSp>
                <p:cxnSp>
                  <p:nvCxnSpPr>
                    <p:cNvPr id="291" name="Google Shape;291;p21"/>
                    <p:cNvCxnSpPr/>
                    <p:nvPr/>
                  </p:nvCxnSpPr>
                  <p:spPr>
                    <a:xfrm>
                      <a:off x="7087900" y="767550"/>
                      <a:ext cx="298800" cy="0"/>
                    </a:xfrm>
                    <a:prstGeom prst="straightConnector1">
                      <a:avLst/>
                    </a:prstGeom>
                    <a:noFill/>
                    <a:ln cap="flat" cmpd="sng" w="9525">
                      <a:solidFill>
                        <a:srgbClr val="FFFFFF"/>
                      </a:solidFill>
                      <a:prstDash val="solid"/>
                      <a:round/>
                      <a:headEnd len="med" w="med" type="none"/>
                      <a:tailEnd len="med" w="med" type="none"/>
                    </a:ln>
                  </p:spPr>
                </p:cxnSp>
                <p:sp>
                  <p:nvSpPr>
                    <p:cNvPr id="292" name="Google Shape;292;p21"/>
                    <p:cNvSpPr/>
                    <p:nvPr/>
                  </p:nvSpPr>
                  <p:spPr>
                    <a:xfrm>
                      <a:off x="7632585" y="662250"/>
                      <a:ext cx="210600" cy="210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pic>
              <p:nvPicPr>
                <p:cNvPr id="293" name="Google Shape;293;p21"/>
                <p:cNvPicPr preferRelativeResize="0"/>
                <p:nvPr/>
              </p:nvPicPr>
              <p:blipFill rotWithShape="1">
                <a:blip r:embed="rId3">
                  <a:alphaModFix/>
                </a:blip>
                <a:srcRect b="0" l="0" r="75892" t="67162"/>
                <a:stretch/>
              </p:blipFill>
              <p:spPr>
                <a:xfrm>
                  <a:off x="492250" y="2259025"/>
                  <a:ext cx="2204424" cy="1689001"/>
                </a:xfrm>
                <a:prstGeom prst="rect">
                  <a:avLst/>
                </a:prstGeom>
                <a:noFill/>
                <a:ln>
                  <a:noFill/>
                </a:ln>
              </p:spPr>
            </p:pic>
          </p:grpSp>
          <p:grpSp>
            <p:nvGrpSpPr>
              <p:cNvPr id="294" name="Google Shape;294;p21"/>
              <p:cNvGrpSpPr/>
              <p:nvPr/>
            </p:nvGrpSpPr>
            <p:grpSpPr>
              <a:xfrm>
                <a:off x="572100" y="2990560"/>
                <a:ext cx="2020775" cy="460228"/>
                <a:chOff x="377950" y="3506530"/>
                <a:chExt cx="2020775" cy="587700"/>
              </a:xfrm>
            </p:grpSpPr>
            <p:sp>
              <p:nvSpPr>
                <p:cNvPr id="295" name="Google Shape;295;p21"/>
                <p:cNvSpPr/>
                <p:nvPr/>
              </p:nvSpPr>
              <p:spPr>
                <a:xfrm>
                  <a:off x="377950" y="3506530"/>
                  <a:ext cx="642900" cy="58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3300">
                      <a:solidFill>
                        <a:srgbClr val="CE90F7"/>
                      </a:solidFill>
                      <a:latin typeface="Share Tech Mono"/>
                      <a:ea typeface="Share Tech Mono"/>
                      <a:cs typeface="Share Tech Mono"/>
                      <a:sym typeface="Share Tech Mono"/>
                    </a:rPr>
                    <a:t>⋕</a:t>
                  </a:r>
                  <a:endParaRPr sz="3300">
                    <a:solidFill>
                      <a:srgbClr val="CE90F7"/>
                    </a:solidFill>
                    <a:latin typeface="Share Tech Mono"/>
                    <a:ea typeface="Share Tech Mono"/>
                    <a:cs typeface="Share Tech Mono"/>
                    <a:sym typeface="Share Tech Mono"/>
                  </a:endParaRPr>
                </a:p>
              </p:txBody>
            </p:sp>
            <p:sp>
              <p:nvSpPr>
                <p:cNvPr id="296" name="Google Shape;296;p21"/>
                <p:cNvSpPr/>
                <p:nvPr/>
              </p:nvSpPr>
              <p:spPr>
                <a:xfrm>
                  <a:off x="892442" y="3506530"/>
                  <a:ext cx="587700" cy="58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3300">
                      <a:solidFill>
                        <a:srgbClr val="00FFFF"/>
                      </a:solidFill>
                      <a:latin typeface="Share Tech Mono"/>
                      <a:ea typeface="Share Tech Mono"/>
                      <a:cs typeface="Share Tech Mono"/>
                      <a:sym typeface="Share Tech Mono"/>
                    </a:rPr>
                    <a:t>⋗</a:t>
                  </a:r>
                  <a:endParaRPr sz="3300">
                    <a:solidFill>
                      <a:srgbClr val="00FFFF"/>
                    </a:solidFill>
                    <a:latin typeface="Share Tech Mono"/>
                    <a:ea typeface="Share Tech Mono"/>
                    <a:cs typeface="Share Tech Mono"/>
                    <a:sym typeface="Share Tech Mono"/>
                  </a:endParaRPr>
                </a:p>
              </p:txBody>
            </p:sp>
            <p:sp>
              <p:nvSpPr>
                <p:cNvPr id="297" name="Google Shape;297;p21"/>
                <p:cNvSpPr/>
                <p:nvPr/>
              </p:nvSpPr>
              <p:spPr>
                <a:xfrm>
                  <a:off x="1351733" y="3506530"/>
                  <a:ext cx="587700" cy="58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3300">
                      <a:solidFill>
                        <a:srgbClr val="FFFFFF"/>
                      </a:solidFill>
                      <a:latin typeface="Share Tech Mono"/>
                      <a:ea typeface="Share Tech Mono"/>
                      <a:cs typeface="Share Tech Mono"/>
                      <a:sym typeface="Share Tech Mono"/>
                    </a:rPr>
                    <a:t>⟲</a:t>
                  </a:r>
                  <a:endParaRPr sz="3300">
                    <a:solidFill>
                      <a:srgbClr val="FFFFFF"/>
                    </a:solidFill>
                    <a:latin typeface="Share Tech Mono"/>
                    <a:ea typeface="Share Tech Mono"/>
                    <a:cs typeface="Share Tech Mono"/>
                    <a:sym typeface="Share Tech Mono"/>
                  </a:endParaRPr>
                </a:p>
              </p:txBody>
            </p:sp>
            <p:sp>
              <p:nvSpPr>
                <p:cNvPr id="298" name="Google Shape;298;p21"/>
                <p:cNvSpPr/>
                <p:nvPr/>
              </p:nvSpPr>
              <p:spPr>
                <a:xfrm>
                  <a:off x="1811025" y="3506530"/>
                  <a:ext cx="587700" cy="58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3300">
                      <a:solidFill>
                        <a:srgbClr val="FD7FFD"/>
                      </a:solidFill>
                      <a:latin typeface="Share Tech Mono"/>
                      <a:ea typeface="Share Tech Mono"/>
                      <a:cs typeface="Share Tech Mono"/>
                      <a:sym typeface="Share Tech Mono"/>
                    </a:rPr>
                    <a:t>≙</a:t>
                  </a:r>
                  <a:endParaRPr sz="3300">
                    <a:solidFill>
                      <a:srgbClr val="FD7FFD"/>
                    </a:solidFill>
                    <a:latin typeface="Share Tech Mono"/>
                    <a:ea typeface="Share Tech Mono"/>
                    <a:cs typeface="Share Tech Mono"/>
                    <a:sym typeface="Share Tech Mono"/>
                  </a:endParaRPr>
                </a:p>
              </p:txBody>
            </p:sp>
          </p:grpSp>
        </p:grpSp>
        <p:sp>
          <p:nvSpPr>
            <p:cNvPr id="299" name="Google Shape;299;p21"/>
            <p:cNvSpPr txBox="1"/>
            <p:nvPr/>
          </p:nvSpPr>
          <p:spPr>
            <a:xfrm>
              <a:off x="675898" y="3546937"/>
              <a:ext cx="1813200" cy="52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900">
                  <a:solidFill>
                    <a:srgbClr val="FFFFFF"/>
                  </a:solidFill>
                  <a:latin typeface="Share Tech Mono"/>
                  <a:ea typeface="Share Tech Mono"/>
                  <a:cs typeface="Share Tech Mono"/>
                  <a:sym typeface="Share Tech Mono"/>
                </a:rPr>
                <a:t>Práctica #2</a:t>
              </a:r>
              <a:endParaRPr sz="1900">
                <a:solidFill>
                  <a:srgbClr val="FFFFFF"/>
                </a:solidFill>
                <a:latin typeface="Share Tech Mono"/>
                <a:ea typeface="Share Tech Mono"/>
                <a:cs typeface="Share Tech Mono"/>
                <a:sym typeface="Share Tech Mono"/>
              </a:endParaRPr>
            </a:p>
          </p:txBody>
        </p:sp>
      </p:grpSp>
      <p:sp>
        <p:nvSpPr>
          <p:cNvPr id="300" name="Google Shape;300;p21"/>
          <p:cNvSpPr txBox="1"/>
          <p:nvPr/>
        </p:nvSpPr>
        <p:spPr>
          <a:xfrm>
            <a:off x="2505550" y="911238"/>
            <a:ext cx="5958600" cy="13953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spcBef>
                <a:spcPts val="0"/>
              </a:spcBef>
              <a:spcAft>
                <a:spcPts val="0"/>
              </a:spcAft>
              <a:buNone/>
            </a:pPr>
            <a:r>
              <a:rPr lang="es-419" sz="3200">
                <a:solidFill>
                  <a:srgbClr val="FFFFFF"/>
                </a:solidFill>
                <a:latin typeface="Share Tech Mono"/>
                <a:ea typeface="Share Tech Mono"/>
                <a:cs typeface="Share Tech Mono"/>
                <a:sym typeface="Share Tech Mono"/>
              </a:rPr>
              <a:t>Equipo 3: Exploración de herramientas NoSQL/SQL para el manejo de BD</a:t>
            </a:r>
            <a:endParaRPr sz="3200">
              <a:solidFill>
                <a:srgbClr val="FFFFFF"/>
              </a:solidFill>
              <a:latin typeface="Share Tech Mono"/>
              <a:ea typeface="Share Tech Mono"/>
              <a:cs typeface="Share Tech Mono"/>
              <a:sym typeface="Share Tech Mono"/>
            </a:endParaRPr>
          </a:p>
          <a:p>
            <a:pPr indent="0" lvl="0" marL="0" rtl="0" algn="r">
              <a:spcBef>
                <a:spcPts val="0"/>
              </a:spcBef>
              <a:spcAft>
                <a:spcPts val="0"/>
              </a:spcAft>
              <a:buNone/>
            </a:pPr>
            <a:r>
              <a:rPr lang="es-419" sz="3200">
                <a:solidFill>
                  <a:srgbClr val="FFFFFF"/>
                </a:solidFill>
                <a:latin typeface="Share Tech Mono"/>
                <a:ea typeface="Share Tech Mono"/>
                <a:cs typeface="Share Tech Mono"/>
                <a:sym typeface="Share Tech Mono"/>
              </a:rPr>
              <a:t>by Bitless</a:t>
            </a:r>
            <a:endParaRPr sz="3200">
              <a:solidFill>
                <a:srgbClr val="FFFFFF"/>
              </a:solidFill>
              <a:latin typeface="Share Tech Mono"/>
              <a:ea typeface="Share Tech Mono"/>
              <a:cs typeface="Share Tech Mono"/>
              <a:sym typeface="Share Tech Mono"/>
            </a:endParaRPr>
          </a:p>
        </p:txBody>
      </p:sp>
      <p:sp>
        <p:nvSpPr>
          <p:cNvPr id="301" name="Google Shape;301;p21"/>
          <p:cNvSpPr txBox="1"/>
          <p:nvPr>
            <p:ph idx="4294967295" type="title"/>
          </p:nvPr>
        </p:nvSpPr>
        <p:spPr>
          <a:xfrm>
            <a:off x="1606250" y="537450"/>
            <a:ext cx="5958600" cy="373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sz="1600"/>
              <a:t>Temas Selectos de Bases de Datos</a:t>
            </a:r>
            <a:endParaRPr sz="1600"/>
          </a:p>
        </p:txBody>
      </p:sp>
      <p:grpSp>
        <p:nvGrpSpPr>
          <p:cNvPr id="302" name="Google Shape;302;p21"/>
          <p:cNvGrpSpPr/>
          <p:nvPr/>
        </p:nvGrpSpPr>
        <p:grpSpPr>
          <a:xfrm>
            <a:off x="719450" y="537450"/>
            <a:ext cx="886800" cy="373800"/>
            <a:chOff x="719450" y="537450"/>
            <a:chExt cx="886800" cy="373800"/>
          </a:xfrm>
        </p:grpSpPr>
        <p:sp>
          <p:nvSpPr>
            <p:cNvPr id="303" name="Google Shape;303;p21"/>
            <p:cNvSpPr/>
            <p:nvPr/>
          </p:nvSpPr>
          <p:spPr>
            <a:xfrm>
              <a:off x="719450" y="537450"/>
              <a:ext cx="886800" cy="373800"/>
            </a:xfrm>
            <a:prstGeom prst="roundRect">
              <a:avLst>
                <a:gd fmla="val 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4" name="Google Shape;304;p21"/>
            <p:cNvPicPr preferRelativeResize="0"/>
            <p:nvPr/>
          </p:nvPicPr>
          <p:blipFill>
            <a:blip r:embed="rId4">
              <a:alphaModFix/>
            </a:blip>
            <a:stretch>
              <a:fillRect/>
            </a:stretch>
          </p:blipFill>
          <p:spPr>
            <a:xfrm>
              <a:off x="794962" y="574025"/>
              <a:ext cx="735800" cy="300675"/>
            </a:xfrm>
            <a:prstGeom prst="rect">
              <a:avLst/>
            </a:prstGeom>
            <a:noFill/>
            <a:ln>
              <a:noFill/>
            </a:ln>
          </p:spPr>
        </p:pic>
      </p:grpSp>
      <p:graphicFrame>
        <p:nvGraphicFramePr>
          <p:cNvPr id="305" name="Google Shape;305;p21"/>
          <p:cNvGraphicFramePr/>
          <p:nvPr/>
        </p:nvGraphicFramePr>
        <p:xfrm>
          <a:off x="2393588" y="2513951"/>
          <a:ext cx="3000000" cy="3000000"/>
        </p:xfrm>
        <a:graphic>
          <a:graphicData uri="http://schemas.openxmlformats.org/drawingml/2006/table">
            <a:tbl>
              <a:tblPr>
                <a:noFill/>
                <a:tableStyleId>{1E55593E-FC51-40AE-B274-C01962E1D423}</a:tableStyleId>
              </a:tblPr>
              <a:tblGrid>
                <a:gridCol w="1171550"/>
                <a:gridCol w="2371800"/>
                <a:gridCol w="1174475"/>
                <a:gridCol w="1174475"/>
                <a:gridCol w="791400"/>
              </a:tblGrid>
              <a:tr h="273950">
                <a:tc gridSpan="5">
                  <a:txBody>
                    <a:bodyPr/>
                    <a:lstStyle/>
                    <a:p>
                      <a:pPr indent="0" lvl="0" marL="0" rtl="0" algn="ctr">
                        <a:spcBef>
                          <a:spcPts val="0"/>
                        </a:spcBef>
                        <a:spcAft>
                          <a:spcPts val="0"/>
                        </a:spcAft>
                        <a:buNone/>
                      </a:pPr>
                      <a:r>
                        <a:rPr lang="es-419" sz="1900">
                          <a:solidFill>
                            <a:schemeClr val="dk1"/>
                          </a:solidFill>
                          <a:latin typeface="Share Tech Mono"/>
                          <a:ea typeface="Share Tech Mono"/>
                          <a:cs typeface="Share Tech Mono"/>
                          <a:sym typeface="Share Tech Mono"/>
                        </a:rPr>
                        <a:t>Integrantes</a:t>
                      </a:r>
                      <a:endParaRPr sz="1900">
                        <a:solidFill>
                          <a:schemeClr val="dk1"/>
                        </a:solidFill>
                        <a:latin typeface="Share Tech Mono"/>
                        <a:ea typeface="Share Tech Mono"/>
                        <a:cs typeface="Share Tech Mono"/>
                        <a:sym typeface="Share Tech Mon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hMerge="1"/>
                <a:tc hMerge="1"/>
                <a:tc hMerge="1"/>
                <a:tc hMerge="1"/>
              </a:tr>
              <a:tr h="393175">
                <a:tc>
                  <a:txBody>
                    <a:bodyPr/>
                    <a:lstStyle/>
                    <a:p>
                      <a:pPr indent="0" lvl="0" marL="0" rtl="0" algn="ctr">
                        <a:spcBef>
                          <a:spcPts val="0"/>
                        </a:spcBef>
                        <a:spcAft>
                          <a:spcPts val="0"/>
                        </a:spcAft>
                        <a:buNone/>
                      </a:pPr>
                      <a:r>
                        <a:rPr lang="es-419" sz="1200">
                          <a:solidFill>
                            <a:schemeClr val="dk1"/>
                          </a:solidFill>
                          <a:latin typeface="Share Tech Mono"/>
                          <a:ea typeface="Share Tech Mono"/>
                          <a:cs typeface="Share Tech Mono"/>
                          <a:sym typeface="Share Tech Mono"/>
                        </a:rPr>
                        <a:t>2193054547</a:t>
                      </a:r>
                      <a:endParaRPr sz="12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Bolaños Gracida Giovanni Andrik</a:t>
                      </a:r>
                      <a:endParaRPr sz="12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Coordinador</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 GPT+MySQL Workbench</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r>
              <a:tr h="342175">
                <a:tc>
                  <a:txBody>
                    <a:bodyPr/>
                    <a:lstStyle/>
                    <a:p>
                      <a:pPr indent="0" lvl="0" marL="0" rtl="0" algn="ctr">
                        <a:spcBef>
                          <a:spcPts val="0"/>
                        </a:spcBef>
                        <a:spcAft>
                          <a:spcPts val="0"/>
                        </a:spcAft>
                        <a:buNone/>
                      </a:pPr>
                      <a:r>
                        <a:rPr lang="es-419" sz="1200">
                          <a:solidFill>
                            <a:schemeClr val="dk1"/>
                          </a:solidFill>
                          <a:latin typeface="Share Tech Mono"/>
                          <a:ea typeface="Share Tech Mono"/>
                          <a:cs typeface="Share Tech Mono"/>
                          <a:sym typeface="Share Tech Mono"/>
                        </a:rPr>
                        <a:t>2203040824</a:t>
                      </a:r>
                      <a:endParaRPr sz="12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Martínez Buenrostro Jorge Rafael</a:t>
                      </a:r>
                      <a:endParaRPr sz="12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Colaborador</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Oracle NoSQL</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r>
              <a:tr h="332875">
                <a:tc>
                  <a:txBody>
                    <a:bodyPr/>
                    <a:lstStyle/>
                    <a:p>
                      <a:pPr indent="0" lvl="0" marL="0" rtl="0" algn="ctr">
                        <a:spcBef>
                          <a:spcPts val="0"/>
                        </a:spcBef>
                        <a:spcAft>
                          <a:spcPts val="0"/>
                        </a:spcAft>
                        <a:buNone/>
                      </a:pPr>
                      <a:r>
                        <a:rPr lang="es-419" sz="1200">
                          <a:solidFill>
                            <a:schemeClr val="dk1"/>
                          </a:solidFill>
                          <a:latin typeface="Share Tech Mono"/>
                          <a:ea typeface="Share Tech Mono"/>
                          <a:cs typeface="Share Tech Mono"/>
                          <a:sym typeface="Share Tech Mono"/>
                        </a:rPr>
                        <a:t>2203040315</a:t>
                      </a:r>
                      <a:endParaRPr sz="12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Quiñones Hernández Luis</a:t>
                      </a:r>
                      <a:endParaRPr sz="12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Colaborador</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Dynamo y Mongo</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r>
              <a:tr h="332875">
                <a:tc>
                  <a:txBody>
                    <a:bodyPr/>
                    <a:lstStyle/>
                    <a:p>
                      <a:pPr indent="0" lvl="0" marL="0" rtl="0" algn="ctr">
                        <a:spcBef>
                          <a:spcPts val="0"/>
                        </a:spcBef>
                        <a:spcAft>
                          <a:spcPts val="0"/>
                        </a:spcAft>
                        <a:buNone/>
                      </a:pPr>
                      <a:r>
                        <a:rPr lang="es-419" sz="1200">
                          <a:solidFill>
                            <a:schemeClr val="dk1"/>
                          </a:solidFill>
                          <a:latin typeface="Share Tech Mono"/>
                          <a:ea typeface="Share Tech Mono"/>
                          <a:cs typeface="Share Tech Mono"/>
                          <a:sym typeface="Share Tech Mono"/>
                        </a:rPr>
                        <a:t>2183051098</a:t>
                      </a:r>
                      <a:endParaRPr sz="12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l">
                        <a:spcBef>
                          <a:spcPts val="0"/>
                        </a:spcBef>
                        <a:spcAft>
                          <a:spcPts val="0"/>
                        </a:spcAft>
                        <a:buNone/>
                      </a:pPr>
                      <a:r>
                        <a:rPr lang="es-419" sz="1200">
                          <a:solidFill>
                            <a:schemeClr val="dk1"/>
                          </a:solidFill>
                          <a:latin typeface="Share Tech Mono"/>
                          <a:ea typeface="Share Tech Mono"/>
                          <a:cs typeface="Share Tech Mono"/>
                          <a:sym typeface="Share Tech Mono"/>
                        </a:rPr>
                        <a:t>Serrano Santos Andy Leonardo</a:t>
                      </a:r>
                      <a:endParaRPr sz="12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Colaborador</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eXistDB &amp; Redis</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r>
              <a:tr h="332875">
                <a:tc gridSpan="5">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Andrik &lt;- Jorge, Luis; Jorge &lt;- Luis, Leo; Luis &lt;- Leo, Andrik; Leo &lt;- Andrik, Jorge</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hMerge="1"/>
                <a:tc hMerge="1"/>
                <a:tc hMerge="1"/>
                <a:tc hMerge="1"/>
              </a:tr>
            </a:tbl>
          </a:graphicData>
        </a:graphic>
      </p:graphicFrame>
      <p:pic>
        <p:nvPicPr>
          <p:cNvPr id="306" name="Google Shape;306;p21"/>
          <p:cNvPicPr preferRelativeResize="0"/>
          <p:nvPr/>
        </p:nvPicPr>
        <p:blipFill rotWithShape="1">
          <a:blip r:embed="rId5">
            <a:alphaModFix/>
          </a:blip>
          <a:srcRect b="16546" l="0" r="0" t="12802"/>
          <a:stretch/>
        </p:blipFill>
        <p:spPr>
          <a:xfrm>
            <a:off x="8563100" y="3045175"/>
            <a:ext cx="257924" cy="323973"/>
          </a:xfrm>
          <a:prstGeom prst="rect">
            <a:avLst/>
          </a:prstGeom>
          <a:noFill/>
          <a:ln>
            <a:noFill/>
          </a:ln>
        </p:spPr>
      </p:pic>
      <p:pic>
        <p:nvPicPr>
          <p:cNvPr id="307" name="Google Shape;307;p21"/>
          <p:cNvPicPr preferRelativeResize="0"/>
          <p:nvPr/>
        </p:nvPicPr>
        <p:blipFill rotWithShape="1">
          <a:blip r:embed="rId6">
            <a:alphaModFix/>
          </a:blip>
          <a:srcRect b="13005" l="7740" r="0" t="0"/>
          <a:stretch/>
        </p:blipFill>
        <p:spPr>
          <a:xfrm>
            <a:off x="8547850" y="3922100"/>
            <a:ext cx="257924" cy="274273"/>
          </a:xfrm>
          <a:prstGeom prst="rect">
            <a:avLst/>
          </a:prstGeom>
          <a:noFill/>
          <a:ln>
            <a:noFill/>
          </a:ln>
        </p:spPr>
      </p:pic>
      <p:pic>
        <p:nvPicPr>
          <p:cNvPr id="308" name="Google Shape;308;p21"/>
          <p:cNvPicPr preferRelativeResize="0"/>
          <p:nvPr/>
        </p:nvPicPr>
        <p:blipFill rotWithShape="1">
          <a:blip r:embed="rId7">
            <a:alphaModFix/>
          </a:blip>
          <a:srcRect b="7115" l="13126" r="9796" t="10910"/>
          <a:stretch/>
        </p:blipFill>
        <p:spPr>
          <a:xfrm>
            <a:off x="8547850" y="4316975"/>
            <a:ext cx="257925" cy="274275"/>
          </a:xfrm>
          <a:prstGeom prst="rect">
            <a:avLst/>
          </a:prstGeom>
          <a:noFill/>
          <a:ln>
            <a:noFill/>
          </a:ln>
        </p:spPr>
      </p:pic>
      <p:pic>
        <p:nvPicPr>
          <p:cNvPr id="309" name="Google Shape;309;p21"/>
          <p:cNvPicPr preferRelativeResize="0"/>
          <p:nvPr/>
        </p:nvPicPr>
        <p:blipFill rotWithShape="1">
          <a:blip r:embed="rId8">
            <a:alphaModFix/>
          </a:blip>
          <a:srcRect b="29552" l="0" r="0" t="21623"/>
          <a:stretch/>
        </p:blipFill>
        <p:spPr>
          <a:xfrm>
            <a:off x="8563100" y="3519538"/>
            <a:ext cx="257924" cy="281952"/>
          </a:xfrm>
          <a:prstGeom prst="rect">
            <a:avLst/>
          </a:prstGeom>
          <a:noFill/>
          <a:ln>
            <a:noFill/>
          </a:ln>
        </p:spPr>
      </p:pic>
      <p:sp>
        <p:nvSpPr>
          <p:cNvPr id="310" name="Google Shape;310;p21"/>
          <p:cNvSpPr/>
          <p:nvPr/>
        </p:nvSpPr>
        <p:spPr>
          <a:xfrm>
            <a:off x="7869950" y="2191950"/>
            <a:ext cx="455700" cy="27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2800">
                <a:solidFill>
                  <a:schemeClr val="lt2"/>
                </a:solidFill>
                <a:latin typeface="Share Tech Mono"/>
                <a:ea typeface="Share Tech Mono"/>
                <a:cs typeface="Share Tech Mono"/>
                <a:sym typeface="Share Tech Mono"/>
              </a:rPr>
              <a:t>⥫</a:t>
            </a:r>
            <a:endParaRPr sz="2800">
              <a:solidFill>
                <a:schemeClr val="lt2"/>
              </a:solidFill>
              <a:latin typeface="Share Tech Mono"/>
              <a:ea typeface="Share Tech Mono"/>
              <a:cs typeface="Share Tech Mono"/>
              <a:sym typeface="Share Tech Mono"/>
            </a:endParaRPr>
          </a:p>
        </p:txBody>
      </p:sp>
      <p:sp>
        <p:nvSpPr>
          <p:cNvPr id="311" name="Google Shape;311;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30"/>
          <p:cNvSpPr txBox="1"/>
          <p:nvPr/>
        </p:nvSpPr>
        <p:spPr>
          <a:xfrm>
            <a:off x="469225" y="594475"/>
            <a:ext cx="8218500" cy="110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2500">
                <a:solidFill>
                  <a:schemeClr val="dk1"/>
                </a:solidFill>
                <a:latin typeface="Share Tech Mono"/>
                <a:ea typeface="Share Tech Mono"/>
                <a:cs typeface="Share Tech Mono"/>
                <a:sym typeface="Share Tech Mono"/>
              </a:rPr>
              <a:t>¿Cuál es la diferencia con las BD relacionales?</a:t>
            </a:r>
            <a:endParaRPr sz="2500">
              <a:solidFill>
                <a:schemeClr val="dk1"/>
              </a:solidFill>
            </a:endParaRPr>
          </a:p>
        </p:txBody>
      </p:sp>
      <p:sp>
        <p:nvSpPr>
          <p:cNvPr id="429" name="Google Shape;429;p30"/>
          <p:cNvSpPr txBox="1"/>
          <p:nvPr/>
        </p:nvSpPr>
        <p:spPr>
          <a:xfrm>
            <a:off x="697850" y="1680050"/>
            <a:ext cx="7818600" cy="310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solidFill>
                <a:schemeClr val="dk1"/>
              </a:solidFill>
              <a:latin typeface="Share Tech Mono"/>
              <a:ea typeface="Share Tech Mono"/>
              <a:cs typeface="Share Tech Mono"/>
              <a:sym typeface="Share Tech Mono"/>
            </a:endParaRPr>
          </a:p>
        </p:txBody>
      </p:sp>
      <p:sp>
        <p:nvSpPr>
          <p:cNvPr id="430" name="Google Shape;430;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
        <p:nvSpPr>
          <p:cNvPr id="431" name="Google Shape;431;p30"/>
          <p:cNvSpPr txBox="1"/>
          <p:nvPr>
            <p:ph type="title"/>
          </p:nvPr>
        </p:nvSpPr>
        <p:spPr>
          <a:xfrm>
            <a:off x="1265450" y="161700"/>
            <a:ext cx="5958600" cy="373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sz="1600"/>
              <a:t>Introducción</a:t>
            </a:r>
            <a:endParaRPr sz="1600"/>
          </a:p>
        </p:txBody>
      </p:sp>
      <p:grpSp>
        <p:nvGrpSpPr>
          <p:cNvPr id="432" name="Google Shape;432;p30"/>
          <p:cNvGrpSpPr/>
          <p:nvPr/>
        </p:nvGrpSpPr>
        <p:grpSpPr>
          <a:xfrm>
            <a:off x="378650" y="161700"/>
            <a:ext cx="886800" cy="373800"/>
            <a:chOff x="719450" y="537450"/>
            <a:chExt cx="886800" cy="373800"/>
          </a:xfrm>
        </p:grpSpPr>
        <p:sp>
          <p:nvSpPr>
            <p:cNvPr id="433" name="Google Shape;433;p30"/>
            <p:cNvSpPr/>
            <p:nvPr/>
          </p:nvSpPr>
          <p:spPr>
            <a:xfrm>
              <a:off x="719450" y="537450"/>
              <a:ext cx="886800" cy="373800"/>
            </a:xfrm>
            <a:prstGeom prst="roundRect">
              <a:avLst>
                <a:gd fmla="val 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4" name="Google Shape;434;p30"/>
            <p:cNvPicPr preferRelativeResize="0"/>
            <p:nvPr/>
          </p:nvPicPr>
          <p:blipFill>
            <a:blip r:embed="rId3">
              <a:alphaModFix/>
            </a:blip>
            <a:stretch>
              <a:fillRect/>
            </a:stretch>
          </p:blipFill>
          <p:spPr>
            <a:xfrm>
              <a:off x="794962" y="574025"/>
              <a:ext cx="735800" cy="300675"/>
            </a:xfrm>
            <a:prstGeom prst="rect">
              <a:avLst/>
            </a:prstGeom>
            <a:noFill/>
            <a:ln>
              <a:noFill/>
            </a:ln>
          </p:spPr>
        </p:pic>
      </p:grpSp>
      <p:sp>
        <p:nvSpPr>
          <p:cNvPr id="435" name="Google Shape;435;p30"/>
          <p:cNvSpPr txBox="1"/>
          <p:nvPr>
            <p:ph idx="4294967295" type="subTitle"/>
          </p:nvPr>
        </p:nvSpPr>
        <p:spPr>
          <a:xfrm>
            <a:off x="980825" y="1832825"/>
            <a:ext cx="2256900" cy="531600"/>
          </a:xfrm>
          <a:prstGeom prst="rect">
            <a:avLst/>
          </a:prstGeom>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solidFill>
                  <a:schemeClr val="lt2"/>
                </a:solidFill>
              </a:rPr>
              <a:t>$</a:t>
            </a:r>
            <a:r>
              <a:rPr lang="es-419"/>
              <a:t> Columnas</a:t>
            </a:r>
            <a:endParaRPr/>
          </a:p>
        </p:txBody>
      </p:sp>
      <p:sp>
        <p:nvSpPr>
          <p:cNvPr id="436" name="Google Shape;436;p30"/>
          <p:cNvSpPr txBox="1"/>
          <p:nvPr>
            <p:ph idx="4294967295" type="subTitle"/>
          </p:nvPr>
        </p:nvSpPr>
        <p:spPr>
          <a:xfrm>
            <a:off x="5401075" y="2142225"/>
            <a:ext cx="2256900" cy="531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sz="1500">
                <a:solidFill>
                  <a:schemeClr val="lt2"/>
                </a:solidFill>
              </a:rPr>
              <a:t>⇅</a:t>
            </a:r>
            <a:r>
              <a:rPr lang="es-419" sz="1500"/>
              <a:t> Casos de uso</a:t>
            </a:r>
            <a:endParaRPr sz="1500"/>
          </a:p>
        </p:txBody>
      </p:sp>
      <p:sp>
        <p:nvSpPr>
          <p:cNvPr id="437" name="Google Shape;437;p30"/>
          <p:cNvSpPr txBox="1"/>
          <p:nvPr>
            <p:ph idx="4294967295" type="subTitle"/>
          </p:nvPr>
        </p:nvSpPr>
        <p:spPr>
          <a:xfrm>
            <a:off x="4351275" y="3054625"/>
            <a:ext cx="2256900" cy="531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solidFill>
                  <a:schemeClr val="lt2"/>
                </a:solidFill>
              </a:rPr>
              <a:t>$</a:t>
            </a:r>
            <a:r>
              <a:rPr lang="es-419"/>
              <a:t> </a:t>
            </a:r>
            <a:r>
              <a:rPr lang="es-419"/>
              <a:t>Información</a:t>
            </a:r>
            <a:r>
              <a:rPr lang="es-419"/>
              <a:t> de los productos</a:t>
            </a:r>
            <a:endParaRPr/>
          </a:p>
        </p:txBody>
      </p:sp>
      <p:sp>
        <p:nvSpPr>
          <p:cNvPr id="438" name="Google Shape;438;p30"/>
          <p:cNvSpPr txBox="1"/>
          <p:nvPr>
            <p:ph idx="4294967295" type="subTitle"/>
          </p:nvPr>
        </p:nvSpPr>
        <p:spPr>
          <a:xfrm>
            <a:off x="6783775" y="3727025"/>
            <a:ext cx="1644600" cy="531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solidFill>
                  <a:schemeClr val="lt2"/>
                </a:solidFill>
              </a:rPr>
              <a:t>$</a:t>
            </a:r>
            <a:r>
              <a:rPr lang="es-419"/>
              <a:t> Reseña de productos</a:t>
            </a:r>
            <a:endParaRPr/>
          </a:p>
        </p:txBody>
      </p:sp>
      <p:cxnSp>
        <p:nvCxnSpPr>
          <p:cNvPr id="439" name="Google Shape;439;p30"/>
          <p:cNvCxnSpPr>
            <a:stCxn id="436" idx="2"/>
            <a:endCxn id="437" idx="3"/>
          </p:cNvCxnSpPr>
          <p:nvPr/>
        </p:nvCxnSpPr>
        <p:spPr>
          <a:xfrm flipH="1" rot="-5400000">
            <a:off x="6245575" y="2957775"/>
            <a:ext cx="646500" cy="78600"/>
          </a:xfrm>
          <a:prstGeom prst="bentConnector4">
            <a:avLst>
              <a:gd fmla="val 29451" name="adj1"/>
              <a:gd fmla="val 403022" name="adj2"/>
            </a:avLst>
          </a:prstGeom>
          <a:noFill/>
          <a:ln cap="flat" cmpd="sng" w="9525">
            <a:solidFill>
              <a:schemeClr val="dk2"/>
            </a:solidFill>
            <a:prstDash val="solid"/>
            <a:round/>
            <a:headEnd len="med" w="med" type="none"/>
            <a:tailEnd len="med" w="med" type="none"/>
          </a:ln>
        </p:spPr>
      </p:cxnSp>
      <p:cxnSp>
        <p:nvCxnSpPr>
          <p:cNvPr id="440" name="Google Shape;440;p30"/>
          <p:cNvCxnSpPr>
            <a:stCxn id="438" idx="1"/>
            <a:endCxn id="437" idx="3"/>
          </p:cNvCxnSpPr>
          <p:nvPr/>
        </p:nvCxnSpPr>
        <p:spPr>
          <a:xfrm rot="10800000">
            <a:off x="6608275" y="3320525"/>
            <a:ext cx="175500" cy="672300"/>
          </a:xfrm>
          <a:prstGeom prst="bentConnector3">
            <a:avLst>
              <a:gd fmla="val 50028" name="adj1"/>
            </a:avLst>
          </a:prstGeom>
          <a:noFill/>
          <a:ln cap="flat" cmpd="sng" w="9525">
            <a:solidFill>
              <a:schemeClr val="dk2"/>
            </a:solidFill>
            <a:prstDash val="solid"/>
            <a:round/>
            <a:headEnd len="med" w="med" type="none"/>
            <a:tailEnd len="med" w="med" type="none"/>
          </a:ln>
        </p:spPr>
      </p:cxnSp>
      <p:pic>
        <p:nvPicPr>
          <p:cNvPr id="441" name="Google Shape;441;p30"/>
          <p:cNvPicPr preferRelativeResize="0"/>
          <p:nvPr/>
        </p:nvPicPr>
        <p:blipFill>
          <a:blip r:embed="rId4">
            <a:alphaModFix/>
          </a:blip>
          <a:stretch>
            <a:fillRect/>
          </a:stretch>
        </p:blipFill>
        <p:spPr>
          <a:xfrm>
            <a:off x="4472683" y="3663776"/>
            <a:ext cx="2014075" cy="1342375"/>
          </a:xfrm>
          <a:prstGeom prst="rect">
            <a:avLst/>
          </a:prstGeom>
          <a:noFill/>
          <a:ln>
            <a:noFill/>
          </a:ln>
        </p:spPr>
      </p:pic>
      <p:pic>
        <p:nvPicPr>
          <p:cNvPr id="442" name="Google Shape;442;p30"/>
          <p:cNvPicPr preferRelativeResize="0"/>
          <p:nvPr/>
        </p:nvPicPr>
        <p:blipFill>
          <a:blip r:embed="rId5">
            <a:alphaModFix/>
          </a:blip>
          <a:stretch>
            <a:fillRect/>
          </a:stretch>
        </p:blipFill>
        <p:spPr>
          <a:xfrm>
            <a:off x="7066245" y="1236199"/>
            <a:ext cx="1079650" cy="723899"/>
          </a:xfrm>
          <a:prstGeom prst="rect">
            <a:avLst/>
          </a:prstGeom>
          <a:noFill/>
          <a:ln>
            <a:noFill/>
          </a:ln>
        </p:spPr>
      </p:pic>
      <p:sp>
        <p:nvSpPr>
          <p:cNvPr id="443" name="Google Shape;443;p30"/>
          <p:cNvSpPr txBox="1"/>
          <p:nvPr/>
        </p:nvSpPr>
        <p:spPr>
          <a:xfrm>
            <a:off x="385500" y="4562175"/>
            <a:ext cx="8373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00">
                <a:solidFill>
                  <a:schemeClr val="dk1"/>
                </a:solidFill>
              </a:rPr>
              <a:t>[8] Cristian Donayre. (n.d.). Guía completa MongoDB: Aprende desde cero hasta experto. Udemy. </a:t>
            </a:r>
            <a:r>
              <a:rPr lang="es-419" sz="1100" u="sng">
                <a:solidFill>
                  <a:schemeClr val="dk1"/>
                </a:solidFill>
                <a:hlinkClick r:id="rId6">
                  <a:extLst>
                    <a:ext uri="{A12FA001-AC4F-418D-AE19-62706E023703}">
                      <ahyp:hlinkClr val="tx"/>
                    </a:ext>
                  </a:extLst>
                </a:hlinkClick>
              </a:rPr>
              <a:t>https://www.udemy.com/course/guia-completa-mongodb/</a:t>
            </a:r>
            <a:r>
              <a:rPr lang="es-419" sz="1100">
                <a:solidFill>
                  <a:schemeClr val="dk1"/>
                </a:solidFill>
              </a:rPr>
              <a:t> , Consultado: 18-03-2024</a:t>
            </a:r>
            <a:endParaRPr sz="1100">
              <a:solidFill>
                <a:schemeClr val="dk1"/>
              </a:solidFill>
            </a:endParaRPr>
          </a:p>
        </p:txBody>
      </p:sp>
      <p:pic>
        <p:nvPicPr>
          <p:cNvPr id="444" name="Google Shape;444;p30"/>
          <p:cNvPicPr preferRelativeResize="0"/>
          <p:nvPr/>
        </p:nvPicPr>
        <p:blipFill>
          <a:blip r:embed="rId7">
            <a:alphaModFix/>
          </a:blip>
          <a:stretch>
            <a:fillRect/>
          </a:stretch>
        </p:blipFill>
        <p:spPr>
          <a:xfrm>
            <a:off x="980825" y="2607230"/>
            <a:ext cx="2256900" cy="182564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31"/>
          <p:cNvSpPr txBox="1"/>
          <p:nvPr/>
        </p:nvSpPr>
        <p:spPr>
          <a:xfrm>
            <a:off x="469225" y="594475"/>
            <a:ext cx="8218500" cy="110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2500">
                <a:solidFill>
                  <a:schemeClr val="dk1"/>
                </a:solidFill>
                <a:latin typeface="Share Tech Mono"/>
                <a:ea typeface="Share Tech Mono"/>
                <a:cs typeface="Share Tech Mono"/>
                <a:sym typeface="Share Tech Mono"/>
              </a:rPr>
              <a:t>¿Cuál es la diferencia con las BD relacionales?</a:t>
            </a:r>
            <a:endParaRPr sz="2500">
              <a:solidFill>
                <a:schemeClr val="dk1"/>
              </a:solidFill>
            </a:endParaRPr>
          </a:p>
        </p:txBody>
      </p:sp>
      <p:sp>
        <p:nvSpPr>
          <p:cNvPr id="450" name="Google Shape;450;p31"/>
          <p:cNvSpPr txBox="1"/>
          <p:nvPr/>
        </p:nvSpPr>
        <p:spPr>
          <a:xfrm>
            <a:off x="697850" y="1680050"/>
            <a:ext cx="7818600" cy="31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chemeClr val="dk1"/>
              </a:solidFill>
              <a:latin typeface="Share Tech Mono"/>
              <a:ea typeface="Share Tech Mono"/>
              <a:cs typeface="Share Tech Mono"/>
              <a:sym typeface="Share Tech Mono"/>
            </a:endParaRPr>
          </a:p>
        </p:txBody>
      </p:sp>
      <p:sp>
        <p:nvSpPr>
          <p:cNvPr id="451" name="Google Shape;451;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
        <p:nvSpPr>
          <p:cNvPr id="452" name="Google Shape;452;p31"/>
          <p:cNvSpPr txBox="1"/>
          <p:nvPr>
            <p:ph type="title"/>
          </p:nvPr>
        </p:nvSpPr>
        <p:spPr>
          <a:xfrm>
            <a:off x="1265450" y="161700"/>
            <a:ext cx="5958600" cy="373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sz="1600"/>
              <a:t>Introducción</a:t>
            </a:r>
            <a:endParaRPr sz="1600"/>
          </a:p>
        </p:txBody>
      </p:sp>
      <p:grpSp>
        <p:nvGrpSpPr>
          <p:cNvPr id="453" name="Google Shape;453;p31"/>
          <p:cNvGrpSpPr/>
          <p:nvPr/>
        </p:nvGrpSpPr>
        <p:grpSpPr>
          <a:xfrm>
            <a:off x="378650" y="161700"/>
            <a:ext cx="886800" cy="373800"/>
            <a:chOff x="719450" y="537450"/>
            <a:chExt cx="886800" cy="373800"/>
          </a:xfrm>
        </p:grpSpPr>
        <p:sp>
          <p:nvSpPr>
            <p:cNvPr id="454" name="Google Shape;454;p31"/>
            <p:cNvSpPr/>
            <p:nvPr/>
          </p:nvSpPr>
          <p:spPr>
            <a:xfrm>
              <a:off x="719450" y="537450"/>
              <a:ext cx="886800" cy="373800"/>
            </a:xfrm>
            <a:prstGeom prst="roundRect">
              <a:avLst>
                <a:gd fmla="val 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5" name="Google Shape;455;p31"/>
            <p:cNvPicPr preferRelativeResize="0"/>
            <p:nvPr/>
          </p:nvPicPr>
          <p:blipFill>
            <a:blip r:embed="rId3">
              <a:alphaModFix/>
            </a:blip>
            <a:stretch>
              <a:fillRect/>
            </a:stretch>
          </p:blipFill>
          <p:spPr>
            <a:xfrm>
              <a:off x="794962" y="574025"/>
              <a:ext cx="735800" cy="300675"/>
            </a:xfrm>
            <a:prstGeom prst="rect">
              <a:avLst/>
            </a:prstGeom>
            <a:noFill/>
            <a:ln>
              <a:noFill/>
            </a:ln>
          </p:spPr>
        </p:pic>
      </p:grpSp>
      <p:sp>
        <p:nvSpPr>
          <p:cNvPr id="456" name="Google Shape;456;p31"/>
          <p:cNvSpPr txBox="1"/>
          <p:nvPr>
            <p:ph idx="4294967295" type="subTitle"/>
          </p:nvPr>
        </p:nvSpPr>
        <p:spPr>
          <a:xfrm>
            <a:off x="1084175" y="1832850"/>
            <a:ext cx="2256900" cy="531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solidFill>
                  <a:schemeClr val="lt2"/>
                </a:solidFill>
              </a:rPr>
              <a:t>$</a:t>
            </a:r>
            <a:r>
              <a:rPr lang="es-419"/>
              <a:t> Capacidad de escalar</a:t>
            </a:r>
            <a:endParaRPr/>
          </a:p>
        </p:txBody>
      </p:sp>
      <p:sp>
        <p:nvSpPr>
          <p:cNvPr id="457" name="Google Shape;457;p31"/>
          <p:cNvSpPr txBox="1"/>
          <p:nvPr>
            <p:ph idx="4294967295" type="subTitle"/>
          </p:nvPr>
        </p:nvSpPr>
        <p:spPr>
          <a:xfrm>
            <a:off x="1991275" y="2779925"/>
            <a:ext cx="2256900" cy="531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solidFill>
                  <a:schemeClr val="lt2"/>
                </a:solidFill>
              </a:rPr>
              <a:t>$</a:t>
            </a:r>
            <a:r>
              <a:rPr lang="es-419"/>
              <a:t> Adaptación a cambios</a:t>
            </a:r>
            <a:endParaRPr/>
          </a:p>
        </p:txBody>
      </p:sp>
      <p:sp>
        <p:nvSpPr>
          <p:cNvPr id="458" name="Google Shape;458;p31"/>
          <p:cNvSpPr txBox="1"/>
          <p:nvPr>
            <p:ph idx="4294967295" type="subTitle"/>
          </p:nvPr>
        </p:nvSpPr>
        <p:spPr>
          <a:xfrm>
            <a:off x="1991275" y="3624650"/>
            <a:ext cx="2256900" cy="531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solidFill>
                  <a:schemeClr val="lt2"/>
                </a:solidFill>
              </a:rPr>
              <a:t>$</a:t>
            </a:r>
            <a:r>
              <a:rPr lang="es-419"/>
              <a:t> Estandarización</a:t>
            </a:r>
            <a:endParaRPr/>
          </a:p>
        </p:txBody>
      </p:sp>
      <p:sp>
        <p:nvSpPr>
          <p:cNvPr id="459" name="Google Shape;459;p31"/>
          <p:cNvSpPr txBox="1"/>
          <p:nvPr>
            <p:ph idx="4294967295" type="subTitle"/>
          </p:nvPr>
        </p:nvSpPr>
        <p:spPr>
          <a:xfrm>
            <a:off x="3797250" y="1832850"/>
            <a:ext cx="1549500" cy="531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solidFill>
                  <a:schemeClr val="lt2"/>
                </a:solidFill>
              </a:rPr>
              <a:t>$</a:t>
            </a:r>
            <a:r>
              <a:rPr lang="es-419"/>
              <a:t> Rapidez</a:t>
            </a:r>
            <a:endParaRPr/>
          </a:p>
        </p:txBody>
      </p:sp>
      <p:sp>
        <p:nvSpPr>
          <p:cNvPr id="460" name="Google Shape;460;p31"/>
          <p:cNvSpPr txBox="1"/>
          <p:nvPr>
            <p:ph idx="4294967295" type="subTitle"/>
          </p:nvPr>
        </p:nvSpPr>
        <p:spPr>
          <a:xfrm>
            <a:off x="4967150" y="2779925"/>
            <a:ext cx="2256900" cy="531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solidFill>
                  <a:schemeClr val="lt2"/>
                </a:solidFill>
              </a:rPr>
              <a:t>$</a:t>
            </a:r>
            <a:r>
              <a:rPr lang="es-419"/>
              <a:t> </a:t>
            </a:r>
            <a:r>
              <a:rPr lang="es-419"/>
              <a:t>Almacén</a:t>
            </a:r>
            <a:r>
              <a:rPr lang="es-419"/>
              <a:t> de datos</a:t>
            </a:r>
            <a:endParaRPr/>
          </a:p>
        </p:txBody>
      </p:sp>
      <p:sp>
        <p:nvSpPr>
          <p:cNvPr id="461" name="Google Shape;461;p31"/>
          <p:cNvSpPr txBox="1"/>
          <p:nvPr>
            <p:ph idx="4294967295" type="subTitle"/>
          </p:nvPr>
        </p:nvSpPr>
        <p:spPr>
          <a:xfrm>
            <a:off x="4967150" y="3624638"/>
            <a:ext cx="2256900" cy="531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solidFill>
                  <a:schemeClr val="lt2"/>
                </a:solidFill>
              </a:rPr>
              <a:t>$</a:t>
            </a:r>
            <a:r>
              <a:rPr lang="es-419"/>
              <a:t> Consistencia de datos</a:t>
            </a:r>
            <a:endParaRPr/>
          </a:p>
        </p:txBody>
      </p:sp>
      <p:sp>
        <p:nvSpPr>
          <p:cNvPr id="462" name="Google Shape;462;p31"/>
          <p:cNvSpPr txBox="1"/>
          <p:nvPr>
            <p:ph idx="4294967295" type="subTitle"/>
          </p:nvPr>
        </p:nvSpPr>
        <p:spPr>
          <a:xfrm>
            <a:off x="6329225" y="1832838"/>
            <a:ext cx="1549500" cy="531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solidFill>
                  <a:schemeClr val="lt2"/>
                </a:solidFill>
              </a:rPr>
              <a:t>$</a:t>
            </a:r>
            <a:r>
              <a:rPr lang="es-419"/>
              <a:t> Aplicaciones</a:t>
            </a:r>
            <a:endParaRPr/>
          </a:p>
        </p:txBody>
      </p:sp>
      <p:sp>
        <p:nvSpPr>
          <p:cNvPr id="463" name="Google Shape;463;p31"/>
          <p:cNvSpPr txBox="1"/>
          <p:nvPr/>
        </p:nvSpPr>
        <p:spPr>
          <a:xfrm>
            <a:off x="385500" y="4562175"/>
            <a:ext cx="8373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00">
                <a:solidFill>
                  <a:schemeClr val="dk1"/>
                </a:solidFill>
              </a:rPr>
              <a:t>[8] Cristian Donayre. (n.d.). Guía completa MongoDB: Aprende desde cero hasta experto. Udemy. </a:t>
            </a:r>
            <a:r>
              <a:rPr lang="es-419" sz="1100" u="sng">
                <a:solidFill>
                  <a:schemeClr val="dk1"/>
                </a:solidFill>
                <a:hlinkClick r:id="rId4">
                  <a:extLst>
                    <a:ext uri="{A12FA001-AC4F-418D-AE19-62706E023703}">
                      <ahyp:hlinkClr val="tx"/>
                    </a:ext>
                  </a:extLst>
                </a:hlinkClick>
              </a:rPr>
              <a:t>https://www.udemy.com/course/guia-completa-mongodb/</a:t>
            </a:r>
            <a:r>
              <a:rPr lang="es-419" sz="1100">
                <a:solidFill>
                  <a:schemeClr val="dk1"/>
                </a:solidFill>
              </a:rPr>
              <a:t> , Consultado: 18-03-2024</a:t>
            </a:r>
            <a:endParaRPr sz="11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32"/>
          <p:cNvSpPr txBox="1"/>
          <p:nvPr/>
        </p:nvSpPr>
        <p:spPr>
          <a:xfrm>
            <a:off x="469225" y="594475"/>
            <a:ext cx="8218500" cy="110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3000">
                <a:solidFill>
                  <a:schemeClr val="dk1"/>
                </a:solidFill>
                <a:latin typeface="Share Tech Mono"/>
                <a:ea typeface="Share Tech Mono"/>
                <a:cs typeface="Share Tech Mono"/>
                <a:sym typeface="Share Tech Mono"/>
              </a:rPr>
              <a:t>¿Por qué o para qué surgieron las BD NoSQL</a:t>
            </a:r>
            <a:endParaRPr sz="3000">
              <a:solidFill>
                <a:schemeClr val="dk1"/>
              </a:solidFill>
            </a:endParaRPr>
          </a:p>
        </p:txBody>
      </p:sp>
      <p:sp>
        <p:nvSpPr>
          <p:cNvPr id="469" name="Google Shape;469;p32"/>
          <p:cNvSpPr txBox="1"/>
          <p:nvPr/>
        </p:nvSpPr>
        <p:spPr>
          <a:xfrm>
            <a:off x="697850" y="1680050"/>
            <a:ext cx="7818600" cy="31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chemeClr val="dk1"/>
              </a:solidFill>
              <a:latin typeface="Share Tech Mono"/>
              <a:ea typeface="Share Tech Mono"/>
              <a:cs typeface="Share Tech Mono"/>
              <a:sym typeface="Share Tech Mono"/>
            </a:endParaRPr>
          </a:p>
        </p:txBody>
      </p:sp>
      <p:sp>
        <p:nvSpPr>
          <p:cNvPr id="470" name="Google Shape;470;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
        <p:nvSpPr>
          <p:cNvPr id="471" name="Google Shape;471;p32"/>
          <p:cNvSpPr txBox="1"/>
          <p:nvPr>
            <p:ph type="title"/>
          </p:nvPr>
        </p:nvSpPr>
        <p:spPr>
          <a:xfrm>
            <a:off x="1265450" y="161700"/>
            <a:ext cx="5958600" cy="373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sz="1600"/>
              <a:t>Introducción</a:t>
            </a:r>
            <a:endParaRPr sz="1600"/>
          </a:p>
        </p:txBody>
      </p:sp>
      <p:grpSp>
        <p:nvGrpSpPr>
          <p:cNvPr id="472" name="Google Shape;472;p32"/>
          <p:cNvGrpSpPr/>
          <p:nvPr/>
        </p:nvGrpSpPr>
        <p:grpSpPr>
          <a:xfrm>
            <a:off x="378650" y="161700"/>
            <a:ext cx="886800" cy="373800"/>
            <a:chOff x="719450" y="537450"/>
            <a:chExt cx="886800" cy="373800"/>
          </a:xfrm>
        </p:grpSpPr>
        <p:sp>
          <p:nvSpPr>
            <p:cNvPr id="473" name="Google Shape;473;p32"/>
            <p:cNvSpPr/>
            <p:nvPr/>
          </p:nvSpPr>
          <p:spPr>
            <a:xfrm>
              <a:off x="719450" y="537450"/>
              <a:ext cx="886800" cy="373800"/>
            </a:xfrm>
            <a:prstGeom prst="roundRect">
              <a:avLst>
                <a:gd fmla="val 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4" name="Google Shape;474;p32"/>
            <p:cNvPicPr preferRelativeResize="0"/>
            <p:nvPr/>
          </p:nvPicPr>
          <p:blipFill>
            <a:blip r:embed="rId3">
              <a:alphaModFix/>
            </a:blip>
            <a:stretch>
              <a:fillRect/>
            </a:stretch>
          </p:blipFill>
          <p:spPr>
            <a:xfrm>
              <a:off x="794962" y="574025"/>
              <a:ext cx="735800" cy="300675"/>
            </a:xfrm>
            <a:prstGeom prst="rect">
              <a:avLst/>
            </a:prstGeom>
            <a:noFill/>
            <a:ln>
              <a:noFill/>
            </a:ln>
          </p:spPr>
        </p:pic>
      </p:grpSp>
      <p:sp>
        <p:nvSpPr>
          <p:cNvPr id="475" name="Google Shape;475;p32"/>
          <p:cNvSpPr txBox="1"/>
          <p:nvPr>
            <p:ph idx="4294967295" type="subTitle"/>
          </p:nvPr>
        </p:nvSpPr>
        <p:spPr>
          <a:xfrm>
            <a:off x="952375" y="1970200"/>
            <a:ext cx="1549500" cy="531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solidFill>
                  <a:schemeClr val="lt2"/>
                </a:solidFill>
              </a:rPr>
              <a:t>$</a:t>
            </a:r>
            <a:r>
              <a:rPr lang="es-419"/>
              <a:t> Crecimiento de datos</a:t>
            </a:r>
            <a:endParaRPr/>
          </a:p>
        </p:txBody>
      </p:sp>
      <p:sp>
        <p:nvSpPr>
          <p:cNvPr id="476" name="Google Shape;476;p32"/>
          <p:cNvSpPr txBox="1"/>
          <p:nvPr>
            <p:ph idx="4294967295" type="subTitle"/>
          </p:nvPr>
        </p:nvSpPr>
        <p:spPr>
          <a:xfrm>
            <a:off x="952375" y="2769325"/>
            <a:ext cx="1549500" cy="531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solidFill>
                  <a:schemeClr val="lt2"/>
                </a:solidFill>
              </a:rPr>
              <a:t>$</a:t>
            </a:r>
            <a:r>
              <a:rPr lang="es-419"/>
              <a:t> Múltiples accesos</a:t>
            </a:r>
            <a:endParaRPr/>
          </a:p>
        </p:txBody>
      </p:sp>
      <p:sp>
        <p:nvSpPr>
          <p:cNvPr id="477" name="Google Shape;477;p32"/>
          <p:cNvSpPr txBox="1"/>
          <p:nvPr>
            <p:ph idx="4294967295" type="subTitle"/>
          </p:nvPr>
        </p:nvSpPr>
        <p:spPr>
          <a:xfrm>
            <a:off x="952375" y="3568450"/>
            <a:ext cx="1549500" cy="531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solidFill>
                  <a:schemeClr val="lt2"/>
                </a:solidFill>
              </a:rPr>
              <a:t>$ </a:t>
            </a:r>
            <a:r>
              <a:rPr lang="es-419"/>
              <a:t>Procesamiento multi-servidor</a:t>
            </a:r>
            <a:endParaRPr/>
          </a:p>
        </p:txBody>
      </p:sp>
      <p:sp>
        <p:nvSpPr>
          <p:cNvPr id="478" name="Google Shape;478;p32"/>
          <p:cNvSpPr txBox="1"/>
          <p:nvPr>
            <p:ph idx="4294967295" type="subTitle"/>
          </p:nvPr>
        </p:nvSpPr>
        <p:spPr>
          <a:xfrm>
            <a:off x="3724350" y="1970200"/>
            <a:ext cx="4575900" cy="2670600"/>
          </a:xfrm>
          <a:prstGeom prst="rect">
            <a:avLst/>
          </a:prstGeom>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a:solidFill>
                  <a:schemeClr val="lt2"/>
                </a:solidFill>
              </a:rPr>
              <a:t>usr@bitless~ </a:t>
            </a:r>
            <a:r>
              <a:rPr lang="es-419">
                <a:solidFill>
                  <a:schemeClr val="accent1"/>
                </a:solidFill>
              </a:rPr>
              <a:t>whatis</a:t>
            </a:r>
            <a:r>
              <a:rPr lang="es-419">
                <a:solidFill>
                  <a:schemeClr val="lt2"/>
                </a:solidFill>
              </a:rPr>
              <a:t> </a:t>
            </a:r>
            <a:r>
              <a:rPr lang="es-419"/>
              <a:t>Crecimiento_de_datos</a:t>
            </a:r>
            <a:endParaRPr/>
          </a:p>
          <a:p>
            <a:pPr indent="0" lvl="0" marL="0" rtl="0" algn="just">
              <a:spcBef>
                <a:spcPts val="1200"/>
              </a:spcBef>
              <a:spcAft>
                <a:spcPts val="0"/>
              </a:spcAft>
              <a:buNone/>
            </a:pPr>
            <a:r>
              <a:rPr lang="es-419"/>
              <a:t>Las bases de datos NoSQL escalan horizontalmente de manera eficiente, manejando grandes volúmenes de datos distribuyendo la carga entre varios servidores, superando las limitaciones de escalabilidad vertical de las bases de datos SQL.</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s-419">
                <a:solidFill>
                  <a:schemeClr val="lt2"/>
                </a:solidFill>
              </a:rPr>
              <a:t>usr@bitless~</a:t>
            </a:r>
            <a:endParaRPr/>
          </a:p>
        </p:txBody>
      </p:sp>
      <p:cxnSp>
        <p:nvCxnSpPr>
          <p:cNvPr id="479" name="Google Shape;479;p32"/>
          <p:cNvCxnSpPr>
            <a:stCxn id="475" idx="3"/>
            <a:endCxn id="478" idx="1"/>
          </p:cNvCxnSpPr>
          <p:nvPr/>
        </p:nvCxnSpPr>
        <p:spPr>
          <a:xfrm>
            <a:off x="2501875" y="2236000"/>
            <a:ext cx="1222500" cy="1069500"/>
          </a:xfrm>
          <a:prstGeom prst="bentConnector3">
            <a:avLst>
              <a:gd fmla="val 49999" name="adj1"/>
            </a:avLst>
          </a:prstGeom>
          <a:noFill/>
          <a:ln cap="flat" cmpd="sng" w="9525">
            <a:solidFill>
              <a:schemeClr val="dk2"/>
            </a:solidFill>
            <a:prstDash val="solid"/>
            <a:round/>
            <a:headEnd len="med" w="med" type="none"/>
            <a:tailEnd len="med" w="med" type="diamond"/>
          </a:ln>
        </p:spPr>
      </p:cxnSp>
      <p:sp>
        <p:nvSpPr>
          <p:cNvPr id="480" name="Google Shape;480;p32"/>
          <p:cNvSpPr txBox="1"/>
          <p:nvPr/>
        </p:nvSpPr>
        <p:spPr>
          <a:xfrm>
            <a:off x="385500" y="4562175"/>
            <a:ext cx="8373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00">
                <a:solidFill>
                  <a:schemeClr val="dk1"/>
                </a:solidFill>
              </a:rPr>
              <a:t>[8] Cristian Donayre. (n.d.). Guía completa MongoDB: Aprende desde cero hasta experto. Udemy. </a:t>
            </a:r>
            <a:r>
              <a:rPr lang="es-419" sz="1100" u="sng">
                <a:solidFill>
                  <a:schemeClr val="dk1"/>
                </a:solidFill>
                <a:hlinkClick r:id="rId4">
                  <a:extLst>
                    <a:ext uri="{A12FA001-AC4F-418D-AE19-62706E023703}">
                      <ahyp:hlinkClr val="tx"/>
                    </a:ext>
                  </a:extLst>
                </a:hlinkClick>
              </a:rPr>
              <a:t>https://www.udemy.com/course/guia-completa-mongodb/</a:t>
            </a:r>
            <a:r>
              <a:rPr lang="es-419" sz="1100">
                <a:solidFill>
                  <a:schemeClr val="dk1"/>
                </a:solidFill>
              </a:rPr>
              <a:t> , Consultado: 18-03-2024</a:t>
            </a:r>
            <a:endParaRPr sz="11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33"/>
          <p:cNvSpPr txBox="1"/>
          <p:nvPr/>
        </p:nvSpPr>
        <p:spPr>
          <a:xfrm>
            <a:off x="469225" y="594475"/>
            <a:ext cx="8218500" cy="110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3000">
                <a:solidFill>
                  <a:schemeClr val="dk1"/>
                </a:solidFill>
                <a:latin typeface="Share Tech Mono"/>
                <a:ea typeface="Share Tech Mono"/>
                <a:cs typeface="Share Tech Mono"/>
                <a:sym typeface="Share Tech Mono"/>
              </a:rPr>
              <a:t>¿</a:t>
            </a:r>
            <a:r>
              <a:rPr lang="es-419" sz="3000">
                <a:solidFill>
                  <a:schemeClr val="dk1"/>
                </a:solidFill>
                <a:latin typeface="Share Tech Mono"/>
                <a:ea typeface="Share Tech Mono"/>
                <a:cs typeface="Share Tech Mono"/>
                <a:sym typeface="Share Tech Mono"/>
              </a:rPr>
              <a:t>Por qué o para qué surgieron las BD NoSQL</a:t>
            </a:r>
            <a:endParaRPr sz="3000">
              <a:solidFill>
                <a:schemeClr val="dk1"/>
              </a:solidFill>
            </a:endParaRPr>
          </a:p>
        </p:txBody>
      </p:sp>
      <p:sp>
        <p:nvSpPr>
          <p:cNvPr id="486" name="Google Shape;486;p33"/>
          <p:cNvSpPr txBox="1"/>
          <p:nvPr/>
        </p:nvSpPr>
        <p:spPr>
          <a:xfrm>
            <a:off x="697850" y="1680050"/>
            <a:ext cx="7818600" cy="31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chemeClr val="dk1"/>
              </a:solidFill>
              <a:latin typeface="Share Tech Mono"/>
              <a:ea typeface="Share Tech Mono"/>
              <a:cs typeface="Share Tech Mono"/>
              <a:sym typeface="Share Tech Mono"/>
            </a:endParaRPr>
          </a:p>
        </p:txBody>
      </p:sp>
      <p:sp>
        <p:nvSpPr>
          <p:cNvPr id="487" name="Google Shape;487;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
        <p:nvSpPr>
          <p:cNvPr id="488" name="Google Shape;488;p33"/>
          <p:cNvSpPr txBox="1"/>
          <p:nvPr>
            <p:ph type="title"/>
          </p:nvPr>
        </p:nvSpPr>
        <p:spPr>
          <a:xfrm>
            <a:off x="1265450" y="161700"/>
            <a:ext cx="5958600" cy="373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sz="1600"/>
              <a:t>Introducción</a:t>
            </a:r>
            <a:endParaRPr sz="1600"/>
          </a:p>
        </p:txBody>
      </p:sp>
      <p:grpSp>
        <p:nvGrpSpPr>
          <p:cNvPr id="489" name="Google Shape;489;p33"/>
          <p:cNvGrpSpPr/>
          <p:nvPr/>
        </p:nvGrpSpPr>
        <p:grpSpPr>
          <a:xfrm>
            <a:off x="378650" y="161700"/>
            <a:ext cx="886800" cy="373800"/>
            <a:chOff x="719450" y="537450"/>
            <a:chExt cx="886800" cy="373800"/>
          </a:xfrm>
        </p:grpSpPr>
        <p:sp>
          <p:nvSpPr>
            <p:cNvPr id="490" name="Google Shape;490;p33"/>
            <p:cNvSpPr/>
            <p:nvPr/>
          </p:nvSpPr>
          <p:spPr>
            <a:xfrm>
              <a:off x="719450" y="537450"/>
              <a:ext cx="886800" cy="373800"/>
            </a:xfrm>
            <a:prstGeom prst="roundRect">
              <a:avLst>
                <a:gd fmla="val 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1" name="Google Shape;491;p33"/>
            <p:cNvPicPr preferRelativeResize="0"/>
            <p:nvPr/>
          </p:nvPicPr>
          <p:blipFill>
            <a:blip r:embed="rId3">
              <a:alphaModFix/>
            </a:blip>
            <a:stretch>
              <a:fillRect/>
            </a:stretch>
          </p:blipFill>
          <p:spPr>
            <a:xfrm>
              <a:off x="794962" y="574025"/>
              <a:ext cx="735800" cy="300675"/>
            </a:xfrm>
            <a:prstGeom prst="rect">
              <a:avLst/>
            </a:prstGeom>
            <a:noFill/>
            <a:ln>
              <a:noFill/>
            </a:ln>
          </p:spPr>
        </p:pic>
      </p:grpSp>
      <p:sp>
        <p:nvSpPr>
          <p:cNvPr id="492" name="Google Shape;492;p33"/>
          <p:cNvSpPr txBox="1"/>
          <p:nvPr>
            <p:ph idx="4294967295" type="subTitle"/>
          </p:nvPr>
        </p:nvSpPr>
        <p:spPr>
          <a:xfrm>
            <a:off x="952375" y="1970200"/>
            <a:ext cx="1549500" cy="531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solidFill>
                  <a:schemeClr val="lt2"/>
                </a:solidFill>
              </a:rPr>
              <a:t>$</a:t>
            </a:r>
            <a:r>
              <a:rPr lang="es-419"/>
              <a:t> </a:t>
            </a:r>
            <a:r>
              <a:rPr lang="es-419"/>
              <a:t>Crecimiento de datos</a:t>
            </a:r>
            <a:endParaRPr/>
          </a:p>
        </p:txBody>
      </p:sp>
      <p:sp>
        <p:nvSpPr>
          <p:cNvPr id="493" name="Google Shape;493;p33"/>
          <p:cNvSpPr txBox="1"/>
          <p:nvPr>
            <p:ph idx="4294967295" type="subTitle"/>
          </p:nvPr>
        </p:nvSpPr>
        <p:spPr>
          <a:xfrm>
            <a:off x="952375" y="2769325"/>
            <a:ext cx="1549500" cy="531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solidFill>
                  <a:schemeClr val="lt2"/>
                </a:solidFill>
              </a:rPr>
              <a:t>$</a:t>
            </a:r>
            <a:r>
              <a:rPr lang="es-419"/>
              <a:t> </a:t>
            </a:r>
            <a:r>
              <a:rPr lang="es-419"/>
              <a:t>Múltiples accesos</a:t>
            </a:r>
            <a:endParaRPr/>
          </a:p>
        </p:txBody>
      </p:sp>
      <p:sp>
        <p:nvSpPr>
          <p:cNvPr id="494" name="Google Shape;494;p33"/>
          <p:cNvSpPr txBox="1"/>
          <p:nvPr>
            <p:ph idx="4294967295" type="subTitle"/>
          </p:nvPr>
        </p:nvSpPr>
        <p:spPr>
          <a:xfrm>
            <a:off x="952375" y="3568450"/>
            <a:ext cx="1549500" cy="531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solidFill>
                  <a:schemeClr val="lt2"/>
                </a:solidFill>
              </a:rPr>
              <a:t>$ </a:t>
            </a:r>
            <a:r>
              <a:rPr lang="es-419"/>
              <a:t>Procesamiento multi-servidor</a:t>
            </a:r>
            <a:endParaRPr/>
          </a:p>
        </p:txBody>
      </p:sp>
      <p:sp>
        <p:nvSpPr>
          <p:cNvPr id="495" name="Google Shape;495;p33"/>
          <p:cNvSpPr txBox="1"/>
          <p:nvPr>
            <p:ph idx="4294967295" type="subTitle"/>
          </p:nvPr>
        </p:nvSpPr>
        <p:spPr>
          <a:xfrm>
            <a:off x="3724350" y="1970200"/>
            <a:ext cx="4575900" cy="2670600"/>
          </a:xfrm>
          <a:prstGeom prst="rect">
            <a:avLst/>
          </a:prstGeom>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a:solidFill>
                  <a:schemeClr val="lt2"/>
                </a:solidFill>
              </a:rPr>
              <a:t>usr@bitless~ </a:t>
            </a:r>
            <a:r>
              <a:rPr lang="es-419">
                <a:solidFill>
                  <a:schemeClr val="accent1"/>
                </a:solidFill>
              </a:rPr>
              <a:t>whatis</a:t>
            </a:r>
            <a:r>
              <a:rPr lang="es-419">
                <a:solidFill>
                  <a:schemeClr val="lt2"/>
                </a:solidFill>
              </a:rPr>
              <a:t> </a:t>
            </a:r>
            <a:r>
              <a:rPr lang="es-419"/>
              <a:t>Multiple_acceso</a:t>
            </a:r>
            <a:endParaRPr/>
          </a:p>
          <a:p>
            <a:pPr indent="0" lvl="0" marL="0" rtl="0" algn="just">
              <a:spcBef>
                <a:spcPts val="1200"/>
              </a:spcBef>
              <a:spcAft>
                <a:spcPts val="0"/>
              </a:spcAft>
              <a:buNone/>
            </a:pPr>
            <a:r>
              <a:rPr lang="es-419"/>
              <a:t>Optimizadas para manejar accesos concurrentes eficientemente, las bases de datos NoSQL usan arquitecturas distribuidas y bloqueo optimizado para un acceso simultáneo a datos. Ofrecen modelos de consistencia flexible para equilibrar consistencia de datos con rendimiento y disponibilidad.</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s-419">
                <a:solidFill>
                  <a:schemeClr val="lt2"/>
                </a:solidFill>
              </a:rPr>
              <a:t>usr@bitless~</a:t>
            </a:r>
            <a:endParaRPr/>
          </a:p>
        </p:txBody>
      </p:sp>
      <p:cxnSp>
        <p:nvCxnSpPr>
          <p:cNvPr id="496" name="Google Shape;496;p33"/>
          <p:cNvCxnSpPr>
            <a:stCxn id="493" idx="3"/>
            <a:endCxn id="495" idx="1"/>
          </p:cNvCxnSpPr>
          <p:nvPr/>
        </p:nvCxnSpPr>
        <p:spPr>
          <a:xfrm>
            <a:off x="2501875" y="3035125"/>
            <a:ext cx="1222500" cy="270300"/>
          </a:xfrm>
          <a:prstGeom prst="bentConnector3">
            <a:avLst>
              <a:gd fmla="val 49999" name="adj1"/>
            </a:avLst>
          </a:prstGeom>
          <a:noFill/>
          <a:ln cap="flat" cmpd="sng" w="9525">
            <a:solidFill>
              <a:schemeClr val="dk2"/>
            </a:solidFill>
            <a:prstDash val="solid"/>
            <a:round/>
            <a:headEnd len="med" w="med" type="none"/>
            <a:tailEnd len="med" w="med" type="diamond"/>
          </a:ln>
        </p:spPr>
      </p:cxnSp>
      <p:sp>
        <p:nvSpPr>
          <p:cNvPr id="497" name="Google Shape;497;p33"/>
          <p:cNvSpPr txBox="1"/>
          <p:nvPr/>
        </p:nvSpPr>
        <p:spPr>
          <a:xfrm>
            <a:off x="385500" y="4562175"/>
            <a:ext cx="8373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00">
                <a:solidFill>
                  <a:schemeClr val="dk1"/>
                </a:solidFill>
              </a:rPr>
              <a:t>[8] Cristian Donayre. (n.d.). Guía completa MongoDB: Aprende desde cero hasta experto. Udemy. </a:t>
            </a:r>
            <a:r>
              <a:rPr lang="es-419" sz="1100" u="sng">
                <a:solidFill>
                  <a:schemeClr val="dk1"/>
                </a:solidFill>
                <a:hlinkClick r:id="rId4">
                  <a:extLst>
                    <a:ext uri="{A12FA001-AC4F-418D-AE19-62706E023703}">
                      <ahyp:hlinkClr val="tx"/>
                    </a:ext>
                  </a:extLst>
                </a:hlinkClick>
              </a:rPr>
              <a:t>https://www.udemy.com/course/guia-completa-mongodb/</a:t>
            </a:r>
            <a:r>
              <a:rPr lang="es-419" sz="1100">
                <a:solidFill>
                  <a:schemeClr val="dk1"/>
                </a:solidFill>
              </a:rPr>
              <a:t> , Consultado: 18-03-2024</a:t>
            </a:r>
            <a:endParaRPr sz="11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34"/>
          <p:cNvSpPr txBox="1"/>
          <p:nvPr/>
        </p:nvSpPr>
        <p:spPr>
          <a:xfrm>
            <a:off x="469225" y="594475"/>
            <a:ext cx="8218500" cy="110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3000">
                <a:solidFill>
                  <a:schemeClr val="dk1"/>
                </a:solidFill>
                <a:latin typeface="Share Tech Mono"/>
                <a:ea typeface="Share Tech Mono"/>
                <a:cs typeface="Share Tech Mono"/>
                <a:sym typeface="Share Tech Mono"/>
              </a:rPr>
              <a:t>¿Por qué o para qué surgieron las BD NoSQL</a:t>
            </a:r>
            <a:endParaRPr sz="3000">
              <a:solidFill>
                <a:schemeClr val="dk1"/>
              </a:solidFill>
            </a:endParaRPr>
          </a:p>
        </p:txBody>
      </p:sp>
      <p:sp>
        <p:nvSpPr>
          <p:cNvPr id="503" name="Google Shape;503;p34"/>
          <p:cNvSpPr txBox="1"/>
          <p:nvPr/>
        </p:nvSpPr>
        <p:spPr>
          <a:xfrm>
            <a:off x="697850" y="1680050"/>
            <a:ext cx="7818600" cy="31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chemeClr val="dk1"/>
              </a:solidFill>
              <a:latin typeface="Share Tech Mono"/>
              <a:ea typeface="Share Tech Mono"/>
              <a:cs typeface="Share Tech Mono"/>
              <a:sym typeface="Share Tech Mono"/>
            </a:endParaRPr>
          </a:p>
        </p:txBody>
      </p:sp>
      <p:sp>
        <p:nvSpPr>
          <p:cNvPr id="504" name="Google Shape;504;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
        <p:nvSpPr>
          <p:cNvPr id="505" name="Google Shape;505;p34"/>
          <p:cNvSpPr txBox="1"/>
          <p:nvPr>
            <p:ph type="title"/>
          </p:nvPr>
        </p:nvSpPr>
        <p:spPr>
          <a:xfrm>
            <a:off x="1265450" y="161700"/>
            <a:ext cx="5958600" cy="373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sz="1600"/>
              <a:t>Introducción</a:t>
            </a:r>
            <a:endParaRPr sz="1600"/>
          </a:p>
        </p:txBody>
      </p:sp>
      <p:grpSp>
        <p:nvGrpSpPr>
          <p:cNvPr id="506" name="Google Shape;506;p34"/>
          <p:cNvGrpSpPr/>
          <p:nvPr/>
        </p:nvGrpSpPr>
        <p:grpSpPr>
          <a:xfrm>
            <a:off x="378650" y="161700"/>
            <a:ext cx="886800" cy="373800"/>
            <a:chOff x="719450" y="537450"/>
            <a:chExt cx="886800" cy="373800"/>
          </a:xfrm>
        </p:grpSpPr>
        <p:sp>
          <p:nvSpPr>
            <p:cNvPr id="507" name="Google Shape;507;p34"/>
            <p:cNvSpPr/>
            <p:nvPr/>
          </p:nvSpPr>
          <p:spPr>
            <a:xfrm>
              <a:off x="719450" y="537450"/>
              <a:ext cx="886800" cy="373800"/>
            </a:xfrm>
            <a:prstGeom prst="roundRect">
              <a:avLst>
                <a:gd fmla="val 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8" name="Google Shape;508;p34"/>
            <p:cNvPicPr preferRelativeResize="0"/>
            <p:nvPr/>
          </p:nvPicPr>
          <p:blipFill>
            <a:blip r:embed="rId3">
              <a:alphaModFix/>
            </a:blip>
            <a:stretch>
              <a:fillRect/>
            </a:stretch>
          </p:blipFill>
          <p:spPr>
            <a:xfrm>
              <a:off x="794962" y="574025"/>
              <a:ext cx="735800" cy="300675"/>
            </a:xfrm>
            <a:prstGeom prst="rect">
              <a:avLst/>
            </a:prstGeom>
            <a:noFill/>
            <a:ln>
              <a:noFill/>
            </a:ln>
          </p:spPr>
        </p:pic>
      </p:grpSp>
      <p:sp>
        <p:nvSpPr>
          <p:cNvPr id="509" name="Google Shape;509;p34"/>
          <p:cNvSpPr txBox="1"/>
          <p:nvPr>
            <p:ph idx="4294967295" type="subTitle"/>
          </p:nvPr>
        </p:nvSpPr>
        <p:spPr>
          <a:xfrm>
            <a:off x="952375" y="1970200"/>
            <a:ext cx="1549500" cy="531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solidFill>
                  <a:schemeClr val="lt2"/>
                </a:solidFill>
              </a:rPr>
              <a:t>$</a:t>
            </a:r>
            <a:r>
              <a:rPr lang="es-419"/>
              <a:t> Crecimiento de datos</a:t>
            </a:r>
            <a:endParaRPr/>
          </a:p>
        </p:txBody>
      </p:sp>
      <p:sp>
        <p:nvSpPr>
          <p:cNvPr id="510" name="Google Shape;510;p34"/>
          <p:cNvSpPr txBox="1"/>
          <p:nvPr>
            <p:ph idx="4294967295" type="subTitle"/>
          </p:nvPr>
        </p:nvSpPr>
        <p:spPr>
          <a:xfrm>
            <a:off x="952375" y="2769325"/>
            <a:ext cx="1549500" cy="531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solidFill>
                  <a:schemeClr val="lt2"/>
                </a:solidFill>
              </a:rPr>
              <a:t>$</a:t>
            </a:r>
            <a:r>
              <a:rPr lang="es-419"/>
              <a:t> Múltiples accesos</a:t>
            </a:r>
            <a:endParaRPr/>
          </a:p>
        </p:txBody>
      </p:sp>
      <p:sp>
        <p:nvSpPr>
          <p:cNvPr id="511" name="Google Shape;511;p34"/>
          <p:cNvSpPr txBox="1"/>
          <p:nvPr>
            <p:ph idx="4294967295" type="subTitle"/>
          </p:nvPr>
        </p:nvSpPr>
        <p:spPr>
          <a:xfrm>
            <a:off x="952375" y="3568450"/>
            <a:ext cx="1549500" cy="531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solidFill>
                  <a:schemeClr val="lt2"/>
                </a:solidFill>
              </a:rPr>
              <a:t>$ </a:t>
            </a:r>
            <a:r>
              <a:rPr lang="es-419"/>
              <a:t>Procesamiento multi-servidor</a:t>
            </a:r>
            <a:endParaRPr/>
          </a:p>
        </p:txBody>
      </p:sp>
      <p:sp>
        <p:nvSpPr>
          <p:cNvPr id="512" name="Google Shape;512;p34"/>
          <p:cNvSpPr txBox="1"/>
          <p:nvPr>
            <p:ph idx="4294967295" type="subTitle"/>
          </p:nvPr>
        </p:nvSpPr>
        <p:spPr>
          <a:xfrm>
            <a:off x="3724350" y="1970200"/>
            <a:ext cx="4575900" cy="2670600"/>
          </a:xfrm>
          <a:prstGeom prst="rect">
            <a:avLst/>
          </a:prstGeom>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a:solidFill>
                  <a:schemeClr val="lt2"/>
                </a:solidFill>
              </a:rPr>
              <a:t>usr@bitless~ </a:t>
            </a:r>
            <a:r>
              <a:rPr lang="es-419">
                <a:solidFill>
                  <a:schemeClr val="accent1"/>
                </a:solidFill>
              </a:rPr>
              <a:t>whatis</a:t>
            </a:r>
            <a:r>
              <a:rPr lang="es-419">
                <a:solidFill>
                  <a:schemeClr val="lt2"/>
                </a:solidFill>
              </a:rPr>
              <a:t> </a:t>
            </a:r>
            <a:r>
              <a:rPr lang="es-419"/>
              <a:t>multi_servidor</a:t>
            </a:r>
            <a:endParaRPr/>
          </a:p>
          <a:p>
            <a:pPr indent="0" lvl="0" marL="0" rtl="0" algn="just">
              <a:spcBef>
                <a:spcPts val="1200"/>
              </a:spcBef>
              <a:spcAft>
                <a:spcPts val="0"/>
              </a:spcAft>
              <a:buNone/>
            </a:pPr>
            <a:r>
              <a:t/>
            </a:r>
            <a:endParaRPr/>
          </a:p>
          <a:p>
            <a:pPr indent="0" lvl="0" marL="0" rtl="0" algn="just">
              <a:spcBef>
                <a:spcPts val="1200"/>
              </a:spcBef>
              <a:spcAft>
                <a:spcPts val="0"/>
              </a:spcAft>
              <a:buNone/>
            </a:pPr>
            <a:r>
              <a:rPr lang="es-419"/>
              <a:t>Diseñadas para entornos distribuidos y multiservidor, las bases de datos NoSQL permiten el almacenamiento y procesamiento distribuido en varios nodos, mejorando rendimiento y escalabilidad. Ofrecen replicación y particionamiento para una distribución eficiente de la carga y mayor disponibilidad</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s-419">
                <a:solidFill>
                  <a:schemeClr val="lt2"/>
                </a:solidFill>
              </a:rPr>
              <a:t>usr@bitless~</a:t>
            </a:r>
            <a:endParaRPr/>
          </a:p>
        </p:txBody>
      </p:sp>
      <p:cxnSp>
        <p:nvCxnSpPr>
          <p:cNvPr id="513" name="Google Shape;513;p34"/>
          <p:cNvCxnSpPr>
            <a:stCxn id="511" idx="3"/>
            <a:endCxn id="512" idx="1"/>
          </p:cNvCxnSpPr>
          <p:nvPr/>
        </p:nvCxnSpPr>
        <p:spPr>
          <a:xfrm flipH="1" rot="10800000">
            <a:off x="2501875" y="3305350"/>
            <a:ext cx="1222500" cy="528900"/>
          </a:xfrm>
          <a:prstGeom prst="bentConnector3">
            <a:avLst>
              <a:gd fmla="val 49999" name="adj1"/>
            </a:avLst>
          </a:prstGeom>
          <a:noFill/>
          <a:ln cap="flat" cmpd="sng" w="9525">
            <a:solidFill>
              <a:schemeClr val="dk2"/>
            </a:solidFill>
            <a:prstDash val="solid"/>
            <a:round/>
            <a:headEnd len="med" w="med" type="none"/>
            <a:tailEnd len="med" w="med" type="diamond"/>
          </a:ln>
        </p:spPr>
      </p:cxnSp>
      <p:sp>
        <p:nvSpPr>
          <p:cNvPr id="514" name="Google Shape;514;p34"/>
          <p:cNvSpPr txBox="1"/>
          <p:nvPr/>
        </p:nvSpPr>
        <p:spPr>
          <a:xfrm>
            <a:off x="385500" y="4562175"/>
            <a:ext cx="8373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00">
                <a:solidFill>
                  <a:schemeClr val="dk1"/>
                </a:solidFill>
              </a:rPr>
              <a:t>[8] Cristian Donayre. (n.d.). Guía completa MongoDB: Aprende desde cero hasta experto. Udemy. </a:t>
            </a:r>
            <a:r>
              <a:rPr lang="es-419" sz="1100" u="sng">
                <a:solidFill>
                  <a:schemeClr val="dk1"/>
                </a:solidFill>
                <a:hlinkClick r:id="rId4">
                  <a:extLst>
                    <a:ext uri="{A12FA001-AC4F-418D-AE19-62706E023703}">
                      <ahyp:hlinkClr val="tx"/>
                    </a:ext>
                  </a:extLst>
                </a:hlinkClick>
              </a:rPr>
              <a:t>https://www.udemy.com/course/guia-completa-mongodb/</a:t>
            </a:r>
            <a:r>
              <a:rPr lang="es-419" sz="1100">
                <a:solidFill>
                  <a:schemeClr val="dk1"/>
                </a:solidFill>
              </a:rPr>
              <a:t> , Consultado: 18-03-2024</a:t>
            </a:r>
            <a:endParaRPr sz="11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35"/>
          <p:cNvSpPr txBox="1"/>
          <p:nvPr>
            <p:ph type="title"/>
          </p:nvPr>
        </p:nvSpPr>
        <p:spPr>
          <a:xfrm>
            <a:off x="562050" y="2285400"/>
            <a:ext cx="8019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sz="4100"/>
              <a:t>HERRAMIENTAS NoSQL/SQL</a:t>
            </a:r>
            <a:endParaRPr sz="4100"/>
          </a:p>
        </p:txBody>
      </p:sp>
      <p:sp>
        <p:nvSpPr>
          <p:cNvPr id="520" name="Google Shape;520;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36"/>
          <p:cNvSpPr txBox="1"/>
          <p:nvPr>
            <p:ph type="title"/>
          </p:nvPr>
        </p:nvSpPr>
        <p:spPr>
          <a:xfrm>
            <a:off x="1266725" y="169650"/>
            <a:ext cx="6747900" cy="373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sz="1600"/>
              <a:t>GPT+MySQL Workbench https://dev.mysql.com/downloads/workbench/</a:t>
            </a:r>
            <a:endParaRPr sz="1600"/>
          </a:p>
        </p:txBody>
      </p:sp>
      <p:grpSp>
        <p:nvGrpSpPr>
          <p:cNvPr id="526" name="Google Shape;526;p36"/>
          <p:cNvGrpSpPr/>
          <p:nvPr/>
        </p:nvGrpSpPr>
        <p:grpSpPr>
          <a:xfrm>
            <a:off x="379925" y="169650"/>
            <a:ext cx="886800" cy="373800"/>
            <a:chOff x="719450" y="537450"/>
            <a:chExt cx="886800" cy="373800"/>
          </a:xfrm>
        </p:grpSpPr>
        <p:sp>
          <p:nvSpPr>
            <p:cNvPr id="527" name="Google Shape;527;p36"/>
            <p:cNvSpPr/>
            <p:nvPr/>
          </p:nvSpPr>
          <p:spPr>
            <a:xfrm>
              <a:off x="719450" y="537450"/>
              <a:ext cx="886800" cy="373800"/>
            </a:xfrm>
            <a:prstGeom prst="roundRect">
              <a:avLst>
                <a:gd fmla="val 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8" name="Google Shape;528;p36"/>
            <p:cNvPicPr preferRelativeResize="0"/>
            <p:nvPr/>
          </p:nvPicPr>
          <p:blipFill>
            <a:blip r:embed="rId3">
              <a:alphaModFix/>
            </a:blip>
            <a:stretch>
              <a:fillRect/>
            </a:stretch>
          </p:blipFill>
          <p:spPr>
            <a:xfrm>
              <a:off x="794962" y="574025"/>
              <a:ext cx="735800" cy="300675"/>
            </a:xfrm>
            <a:prstGeom prst="rect">
              <a:avLst/>
            </a:prstGeom>
            <a:noFill/>
            <a:ln>
              <a:noFill/>
            </a:ln>
          </p:spPr>
        </p:pic>
      </p:grpSp>
      <p:pic>
        <p:nvPicPr>
          <p:cNvPr id="529" name="Google Shape;529;p36"/>
          <p:cNvPicPr preferRelativeResize="0"/>
          <p:nvPr/>
        </p:nvPicPr>
        <p:blipFill>
          <a:blip r:embed="rId4">
            <a:alphaModFix/>
          </a:blip>
          <a:stretch>
            <a:fillRect/>
          </a:stretch>
        </p:blipFill>
        <p:spPr>
          <a:xfrm>
            <a:off x="9144000" y="84324"/>
            <a:ext cx="8220126" cy="4707125"/>
          </a:xfrm>
          <a:prstGeom prst="rect">
            <a:avLst/>
          </a:prstGeom>
          <a:noFill/>
          <a:ln>
            <a:noFill/>
          </a:ln>
        </p:spPr>
      </p:pic>
      <p:sp>
        <p:nvSpPr>
          <p:cNvPr id="530" name="Google Shape;530;p36"/>
          <p:cNvSpPr txBox="1"/>
          <p:nvPr>
            <p:ph idx="12" type="sldNum"/>
          </p:nvPr>
        </p:nvSpPr>
        <p:spPr>
          <a:xfrm>
            <a:off x="8556784" y="4749851"/>
            <a:ext cx="548700" cy="393600"/>
          </a:xfrm>
          <a:prstGeom prst="rect">
            <a:avLst/>
          </a:prstGeom>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grpSp>
        <p:nvGrpSpPr>
          <p:cNvPr id="531" name="Google Shape;531;p36"/>
          <p:cNvGrpSpPr/>
          <p:nvPr/>
        </p:nvGrpSpPr>
        <p:grpSpPr>
          <a:xfrm>
            <a:off x="139894" y="701925"/>
            <a:ext cx="1636539" cy="1643738"/>
            <a:chOff x="1931294" y="1864150"/>
            <a:chExt cx="1636539" cy="1643738"/>
          </a:xfrm>
        </p:grpSpPr>
        <p:grpSp>
          <p:nvGrpSpPr>
            <p:cNvPr id="532" name="Google Shape;532;p36"/>
            <p:cNvGrpSpPr/>
            <p:nvPr/>
          </p:nvGrpSpPr>
          <p:grpSpPr>
            <a:xfrm>
              <a:off x="1931294" y="1864150"/>
              <a:ext cx="1636539" cy="1643738"/>
              <a:chOff x="5416998" y="537468"/>
              <a:chExt cx="3011112" cy="2307000"/>
            </a:xfrm>
          </p:grpSpPr>
          <p:sp>
            <p:nvSpPr>
              <p:cNvPr id="533" name="Google Shape;533;p36"/>
              <p:cNvSpPr/>
              <p:nvPr/>
            </p:nvSpPr>
            <p:spPr>
              <a:xfrm>
                <a:off x="5416998" y="537468"/>
                <a:ext cx="3011100" cy="2307000"/>
              </a:xfrm>
              <a:prstGeom prst="rect">
                <a:avLst/>
              </a:prstGeom>
              <a:solidFill>
                <a:srgbClr val="2F3B4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34" name="Google Shape;534;p36"/>
              <p:cNvSpPr/>
              <p:nvPr/>
            </p:nvSpPr>
            <p:spPr>
              <a:xfrm>
                <a:off x="5417010" y="537469"/>
                <a:ext cx="3011100" cy="507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535" name="Google Shape;535;p36"/>
              <p:cNvGrpSpPr/>
              <p:nvPr/>
            </p:nvGrpSpPr>
            <p:grpSpPr>
              <a:xfrm>
                <a:off x="7338381" y="690654"/>
                <a:ext cx="884791" cy="153801"/>
                <a:chOff x="7087900" y="662250"/>
                <a:chExt cx="1211711" cy="210600"/>
              </a:xfrm>
            </p:grpSpPr>
            <p:grpSp>
              <p:nvGrpSpPr>
                <p:cNvPr id="536" name="Google Shape;536;p36"/>
                <p:cNvGrpSpPr/>
                <p:nvPr/>
              </p:nvGrpSpPr>
              <p:grpSpPr>
                <a:xfrm>
                  <a:off x="8089070" y="662280"/>
                  <a:ext cx="210541" cy="210541"/>
                  <a:chOff x="8737850" y="715475"/>
                  <a:chExt cx="457200" cy="457200"/>
                </a:xfrm>
              </p:grpSpPr>
              <p:cxnSp>
                <p:nvCxnSpPr>
                  <p:cNvPr id="537" name="Google Shape;537;p36"/>
                  <p:cNvCxnSpPr/>
                  <p:nvPr/>
                </p:nvCxnSpPr>
                <p:spPr>
                  <a:xfrm>
                    <a:off x="8737850" y="715475"/>
                    <a:ext cx="457200" cy="457200"/>
                  </a:xfrm>
                  <a:prstGeom prst="straightConnector1">
                    <a:avLst/>
                  </a:prstGeom>
                  <a:noFill/>
                  <a:ln cap="flat" cmpd="sng" w="9525">
                    <a:solidFill>
                      <a:srgbClr val="FFFFFF"/>
                    </a:solidFill>
                    <a:prstDash val="solid"/>
                    <a:round/>
                    <a:headEnd len="med" w="med" type="none"/>
                    <a:tailEnd len="med" w="med" type="none"/>
                  </a:ln>
                </p:spPr>
              </p:cxnSp>
              <p:cxnSp>
                <p:nvCxnSpPr>
                  <p:cNvPr id="538" name="Google Shape;538;p36"/>
                  <p:cNvCxnSpPr/>
                  <p:nvPr/>
                </p:nvCxnSpPr>
                <p:spPr>
                  <a:xfrm flipH="1">
                    <a:off x="8737850" y="715475"/>
                    <a:ext cx="457200" cy="457200"/>
                  </a:xfrm>
                  <a:prstGeom prst="straightConnector1">
                    <a:avLst/>
                  </a:prstGeom>
                  <a:noFill/>
                  <a:ln cap="flat" cmpd="sng" w="9525">
                    <a:solidFill>
                      <a:srgbClr val="FFFFFF"/>
                    </a:solidFill>
                    <a:prstDash val="solid"/>
                    <a:round/>
                    <a:headEnd len="med" w="med" type="none"/>
                    <a:tailEnd len="med" w="med" type="none"/>
                  </a:ln>
                </p:spPr>
              </p:cxnSp>
            </p:grpSp>
            <p:cxnSp>
              <p:nvCxnSpPr>
                <p:cNvPr id="539" name="Google Shape;539;p36"/>
                <p:cNvCxnSpPr/>
                <p:nvPr/>
              </p:nvCxnSpPr>
              <p:spPr>
                <a:xfrm>
                  <a:off x="7087900" y="767550"/>
                  <a:ext cx="298800" cy="0"/>
                </a:xfrm>
                <a:prstGeom prst="straightConnector1">
                  <a:avLst/>
                </a:prstGeom>
                <a:noFill/>
                <a:ln cap="flat" cmpd="sng" w="9525">
                  <a:solidFill>
                    <a:srgbClr val="FFFFFF"/>
                  </a:solidFill>
                  <a:prstDash val="solid"/>
                  <a:round/>
                  <a:headEnd len="med" w="med" type="none"/>
                  <a:tailEnd len="med" w="med" type="none"/>
                </a:ln>
              </p:spPr>
            </p:cxnSp>
            <p:sp>
              <p:nvSpPr>
                <p:cNvPr id="540" name="Google Shape;540;p36"/>
                <p:cNvSpPr/>
                <p:nvPr/>
              </p:nvSpPr>
              <p:spPr>
                <a:xfrm>
                  <a:off x="7632585" y="662250"/>
                  <a:ext cx="210600" cy="210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pic>
          <p:nvPicPr>
            <p:cNvPr id="541" name="Google Shape;541;p36"/>
            <p:cNvPicPr preferRelativeResize="0"/>
            <p:nvPr/>
          </p:nvPicPr>
          <p:blipFill rotWithShape="1">
            <a:blip r:embed="rId5">
              <a:alphaModFix/>
            </a:blip>
            <a:srcRect b="16546" l="0" r="0" t="12802"/>
            <a:stretch/>
          </p:blipFill>
          <p:spPr>
            <a:xfrm>
              <a:off x="2282803" y="2304375"/>
              <a:ext cx="933526" cy="1172598"/>
            </a:xfrm>
            <a:prstGeom prst="rect">
              <a:avLst/>
            </a:prstGeom>
            <a:noFill/>
            <a:ln>
              <a:noFill/>
            </a:ln>
          </p:spPr>
        </p:pic>
        <p:sp>
          <p:nvSpPr>
            <p:cNvPr id="542" name="Google Shape;542;p36"/>
            <p:cNvSpPr txBox="1"/>
            <p:nvPr/>
          </p:nvSpPr>
          <p:spPr>
            <a:xfrm>
              <a:off x="1952475" y="1887025"/>
              <a:ext cx="1030200" cy="2883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ctr">
                <a:spcBef>
                  <a:spcPts val="0"/>
                </a:spcBef>
                <a:spcAft>
                  <a:spcPts val="0"/>
                </a:spcAft>
                <a:buNone/>
              </a:pPr>
              <a:r>
                <a:rPr lang="es-419" sz="1100">
                  <a:solidFill>
                    <a:srgbClr val="FFFFFF"/>
                  </a:solidFill>
                  <a:latin typeface="Share Tech Mono"/>
                  <a:ea typeface="Share Tech Mono"/>
                  <a:cs typeface="Share Tech Mono"/>
                  <a:sym typeface="Share Tech Mono"/>
                </a:rPr>
                <a:t>Andrik</a:t>
              </a:r>
              <a:r>
                <a:rPr lang="es-419" sz="1100">
                  <a:solidFill>
                    <a:srgbClr val="FFFFFF"/>
                  </a:solidFill>
                  <a:latin typeface="Share Tech Mono"/>
                  <a:ea typeface="Share Tech Mono"/>
                  <a:cs typeface="Share Tech Mono"/>
                  <a:sym typeface="Share Tech Mono"/>
                </a:rPr>
                <a:t> Bolaños</a:t>
              </a:r>
              <a:endParaRPr sz="1100">
                <a:solidFill>
                  <a:srgbClr val="FFFFFF"/>
                </a:solidFill>
                <a:latin typeface="Share Tech Mono"/>
                <a:ea typeface="Share Tech Mono"/>
                <a:cs typeface="Share Tech Mono"/>
                <a:sym typeface="Share Tech Mono"/>
              </a:endParaRPr>
            </a:p>
          </p:txBody>
        </p:sp>
      </p:grpSp>
      <p:sp>
        <p:nvSpPr>
          <p:cNvPr id="543" name="Google Shape;543;p36"/>
          <p:cNvSpPr txBox="1"/>
          <p:nvPr>
            <p:ph idx="4294967295" type="subTitle"/>
          </p:nvPr>
        </p:nvSpPr>
        <p:spPr>
          <a:xfrm>
            <a:off x="1914908" y="1244135"/>
            <a:ext cx="2169600" cy="711300"/>
          </a:xfrm>
          <a:prstGeom prst="rect">
            <a:avLst/>
          </a:prstGeom>
          <a:ln cap="flat" cmpd="sng" w="9525">
            <a:solidFill>
              <a:srgbClr val="FF56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1000"/>
              <a:t>Lanzamiento: Septiembre 13, 2005 1.0.1a alpha </a:t>
            </a:r>
            <a:r>
              <a:rPr lang="es-419" sz="1100">
                <a:latin typeface="Arial"/>
                <a:ea typeface="Arial"/>
                <a:cs typeface="Arial"/>
                <a:sym typeface="Arial"/>
              </a:rPr>
              <a:t>[4].</a:t>
            </a:r>
            <a:endParaRPr sz="1000"/>
          </a:p>
          <a:p>
            <a:pPr indent="0" lvl="0" marL="0" rtl="0" algn="ctr">
              <a:spcBef>
                <a:spcPts val="0"/>
              </a:spcBef>
              <a:spcAft>
                <a:spcPts val="0"/>
              </a:spcAft>
              <a:buNone/>
            </a:pPr>
            <a:r>
              <a:rPr lang="es-419" sz="1000"/>
              <a:t>Versión: Julio 13, 2023 8.0.34 </a:t>
            </a:r>
            <a:r>
              <a:rPr lang="es-419" sz="1100">
                <a:latin typeface="Arial"/>
                <a:ea typeface="Arial"/>
                <a:cs typeface="Arial"/>
                <a:sym typeface="Arial"/>
              </a:rPr>
              <a:t>[1]. </a:t>
            </a:r>
            <a:endParaRPr sz="1000"/>
          </a:p>
        </p:txBody>
      </p:sp>
      <p:sp>
        <p:nvSpPr>
          <p:cNvPr id="544" name="Google Shape;544;p36"/>
          <p:cNvSpPr txBox="1"/>
          <p:nvPr>
            <p:ph idx="4294967295" type="title"/>
          </p:nvPr>
        </p:nvSpPr>
        <p:spPr>
          <a:xfrm>
            <a:off x="1922467" y="753265"/>
            <a:ext cx="2169600" cy="542100"/>
          </a:xfrm>
          <a:prstGeom prst="rect">
            <a:avLst/>
          </a:prstGeom>
          <a:ln cap="flat" cmpd="sng" w="9525">
            <a:solidFill>
              <a:srgbClr val="FF56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Fechas importantes</a:t>
            </a:r>
            <a:endParaRPr sz="1500"/>
          </a:p>
        </p:txBody>
      </p:sp>
      <p:sp>
        <p:nvSpPr>
          <p:cNvPr id="545" name="Google Shape;545;p36"/>
          <p:cNvSpPr txBox="1"/>
          <p:nvPr>
            <p:ph idx="4294967295" type="title"/>
          </p:nvPr>
        </p:nvSpPr>
        <p:spPr>
          <a:xfrm>
            <a:off x="4238133" y="701925"/>
            <a:ext cx="1862400" cy="542100"/>
          </a:xfrm>
          <a:prstGeom prst="rect">
            <a:avLst/>
          </a:prstGeom>
          <a:ln cap="flat" cmpd="sng" w="9525">
            <a:solidFill>
              <a:srgbClr val="FF56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Tipo de modelo</a:t>
            </a:r>
            <a:endParaRPr sz="1500"/>
          </a:p>
        </p:txBody>
      </p:sp>
      <p:sp>
        <p:nvSpPr>
          <p:cNvPr id="546" name="Google Shape;546;p36"/>
          <p:cNvSpPr txBox="1"/>
          <p:nvPr>
            <p:ph idx="4294967295" type="subTitle"/>
          </p:nvPr>
        </p:nvSpPr>
        <p:spPr>
          <a:xfrm>
            <a:off x="4238126" y="1236763"/>
            <a:ext cx="1862400" cy="711300"/>
          </a:xfrm>
          <a:prstGeom prst="rect">
            <a:avLst/>
          </a:prstGeom>
          <a:ln cap="flat" cmpd="sng" w="9525">
            <a:solidFill>
              <a:srgbClr val="FF56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t>Relacional</a:t>
            </a:r>
            <a:r>
              <a:rPr lang="es-419" sz="1100">
                <a:latin typeface="Arial"/>
                <a:ea typeface="Arial"/>
                <a:cs typeface="Arial"/>
                <a:sym typeface="Arial"/>
              </a:rPr>
              <a:t>[3]. </a:t>
            </a:r>
            <a:endParaRPr/>
          </a:p>
        </p:txBody>
      </p:sp>
      <p:sp>
        <p:nvSpPr>
          <p:cNvPr id="547" name="Google Shape;547;p36"/>
          <p:cNvSpPr txBox="1"/>
          <p:nvPr>
            <p:ph idx="4294967295" type="title"/>
          </p:nvPr>
        </p:nvSpPr>
        <p:spPr>
          <a:xfrm>
            <a:off x="6254134" y="701925"/>
            <a:ext cx="2445300" cy="542100"/>
          </a:xfrm>
          <a:prstGeom prst="rect">
            <a:avLst/>
          </a:prstGeom>
          <a:ln cap="flat" cmpd="sng" w="9525">
            <a:solidFill>
              <a:srgbClr val="FF56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Lenguaje de consulta propietario</a:t>
            </a:r>
            <a:endParaRPr sz="1500"/>
          </a:p>
        </p:txBody>
      </p:sp>
      <p:sp>
        <p:nvSpPr>
          <p:cNvPr id="548" name="Google Shape;548;p36"/>
          <p:cNvSpPr txBox="1"/>
          <p:nvPr>
            <p:ph idx="4294967295" type="subTitle"/>
          </p:nvPr>
        </p:nvSpPr>
        <p:spPr>
          <a:xfrm>
            <a:off x="6254125" y="1244138"/>
            <a:ext cx="2445300" cy="711300"/>
          </a:xfrm>
          <a:prstGeom prst="rect">
            <a:avLst/>
          </a:prstGeom>
          <a:ln cap="flat" cmpd="sng" w="9525">
            <a:solidFill>
              <a:srgbClr val="FF56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t>SQL</a:t>
            </a:r>
            <a:r>
              <a:rPr lang="es-419" sz="1100">
                <a:latin typeface="Arial"/>
                <a:ea typeface="Arial"/>
                <a:cs typeface="Arial"/>
                <a:sym typeface="Arial"/>
              </a:rPr>
              <a:t>[3].</a:t>
            </a:r>
            <a:endParaRPr/>
          </a:p>
        </p:txBody>
      </p:sp>
      <p:sp>
        <p:nvSpPr>
          <p:cNvPr id="549" name="Google Shape;549;p36"/>
          <p:cNvSpPr txBox="1"/>
          <p:nvPr>
            <p:ph idx="4294967295" type="title"/>
          </p:nvPr>
        </p:nvSpPr>
        <p:spPr>
          <a:xfrm>
            <a:off x="5702179" y="2099150"/>
            <a:ext cx="2169600" cy="542100"/>
          </a:xfrm>
          <a:prstGeom prst="rect">
            <a:avLst/>
          </a:prstGeom>
          <a:ln cap="flat" cmpd="sng" w="9525">
            <a:solidFill>
              <a:srgbClr val="FF56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Almacenamiento de datos</a:t>
            </a:r>
            <a:endParaRPr sz="1500"/>
          </a:p>
        </p:txBody>
      </p:sp>
      <p:sp>
        <p:nvSpPr>
          <p:cNvPr id="550" name="Google Shape;550;p36"/>
          <p:cNvSpPr txBox="1"/>
          <p:nvPr>
            <p:ph idx="4294967295" type="subTitle"/>
          </p:nvPr>
        </p:nvSpPr>
        <p:spPr>
          <a:xfrm>
            <a:off x="5702171" y="2641373"/>
            <a:ext cx="2169600" cy="711300"/>
          </a:xfrm>
          <a:prstGeom prst="rect">
            <a:avLst/>
          </a:prstGeom>
          <a:ln cap="flat" cmpd="sng" w="9525">
            <a:solidFill>
              <a:srgbClr val="FF56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t>No almacena los datos, eso se encarga del servidor de MySQL</a:t>
            </a:r>
            <a:r>
              <a:rPr lang="es-419" sz="900">
                <a:solidFill>
                  <a:srgbClr val="000000"/>
                </a:solidFill>
                <a:latin typeface="Arial"/>
                <a:ea typeface="Arial"/>
                <a:cs typeface="Arial"/>
                <a:sym typeface="Arial"/>
              </a:rPr>
              <a:t> </a:t>
            </a:r>
            <a:r>
              <a:rPr lang="es-419" sz="900">
                <a:latin typeface="Arial"/>
                <a:ea typeface="Arial"/>
                <a:cs typeface="Arial"/>
                <a:sym typeface="Arial"/>
              </a:rPr>
              <a:t>[23].[21].</a:t>
            </a:r>
            <a:endParaRPr/>
          </a:p>
        </p:txBody>
      </p:sp>
      <p:sp>
        <p:nvSpPr>
          <p:cNvPr id="551" name="Google Shape;551;p36"/>
          <p:cNvSpPr txBox="1"/>
          <p:nvPr>
            <p:ph idx="4294967295" type="title"/>
          </p:nvPr>
        </p:nvSpPr>
        <p:spPr>
          <a:xfrm>
            <a:off x="2283250" y="2099150"/>
            <a:ext cx="2912100" cy="542100"/>
          </a:xfrm>
          <a:prstGeom prst="rect">
            <a:avLst/>
          </a:prstGeom>
          <a:ln cap="flat" cmpd="sng" w="9525">
            <a:solidFill>
              <a:srgbClr val="FF56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Módulo para optimizar consultas</a:t>
            </a:r>
            <a:endParaRPr sz="1500"/>
          </a:p>
        </p:txBody>
      </p:sp>
      <p:sp>
        <p:nvSpPr>
          <p:cNvPr id="552" name="Google Shape;552;p36"/>
          <p:cNvSpPr txBox="1"/>
          <p:nvPr>
            <p:ph idx="4294967295" type="subTitle"/>
          </p:nvPr>
        </p:nvSpPr>
        <p:spPr>
          <a:xfrm>
            <a:off x="2283239" y="2641374"/>
            <a:ext cx="2912100" cy="711300"/>
          </a:xfrm>
          <a:prstGeom prst="rect">
            <a:avLst/>
          </a:prstGeom>
          <a:ln cap="flat" cmpd="sng" w="9525">
            <a:solidFill>
              <a:srgbClr val="FF56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sz="1000"/>
              <a:t>Incluye un módulo para optimizar consultas de modo visual Explain</a:t>
            </a:r>
            <a:r>
              <a:rPr lang="es-419" sz="1100">
                <a:latin typeface="Arial"/>
                <a:ea typeface="Arial"/>
                <a:cs typeface="Arial"/>
                <a:sym typeface="Arial"/>
              </a:rPr>
              <a:t>[20].</a:t>
            </a:r>
            <a:endParaRPr/>
          </a:p>
        </p:txBody>
      </p:sp>
      <p:sp>
        <p:nvSpPr>
          <p:cNvPr id="553" name="Google Shape;553;p36"/>
          <p:cNvSpPr txBox="1"/>
          <p:nvPr>
            <p:ph idx="4294967295" type="title"/>
          </p:nvPr>
        </p:nvSpPr>
        <p:spPr>
          <a:xfrm>
            <a:off x="662604" y="3496313"/>
            <a:ext cx="2169600" cy="542100"/>
          </a:xfrm>
          <a:prstGeom prst="rect">
            <a:avLst/>
          </a:prstGeom>
          <a:ln cap="flat" cmpd="sng" w="9525">
            <a:solidFill>
              <a:srgbClr val="FF56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Soporta consultas SQL</a:t>
            </a:r>
            <a:endParaRPr sz="1500"/>
          </a:p>
        </p:txBody>
      </p:sp>
      <p:sp>
        <p:nvSpPr>
          <p:cNvPr id="554" name="Google Shape;554;p36"/>
          <p:cNvSpPr txBox="1"/>
          <p:nvPr>
            <p:ph idx="4294967295" type="subTitle"/>
          </p:nvPr>
        </p:nvSpPr>
        <p:spPr>
          <a:xfrm>
            <a:off x="662596" y="4038535"/>
            <a:ext cx="2169600" cy="711300"/>
          </a:xfrm>
          <a:prstGeom prst="rect">
            <a:avLst/>
          </a:prstGeom>
          <a:ln cap="flat" cmpd="sng" w="9525">
            <a:solidFill>
              <a:srgbClr val="FF56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t>Sì, con el editor de SQL</a:t>
            </a:r>
            <a:r>
              <a:rPr lang="es-419" sz="900">
                <a:latin typeface="Arial"/>
                <a:ea typeface="Arial"/>
                <a:cs typeface="Arial"/>
                <a:sym typeface="Arial"/>
              </a:rPr>
              <a:t>[19].</a:t>
            </a:r>
            <a:endParaRPr/>
          </a:p>
        </p:txBody>
      </p:sp>
      <p:sp>
        <p:nvSpPr>
          <p:cNvPr id="555" name="Google Shape;555;p36"/>
          <p:cNvSpPr txBox="1"/>
          <p:nvPr>
            <p:ph idx="4294967295" type="title"/>
          </p:nvPr>
        </p:nvSpPr>
        <p:spPr>
          <a:xfrm>
            <a:off x="3120422" y="3496375"/>
            <a:ext cx="2691900" cy="542100"/>
          </a:xfrm>
          <a:prstGeom prst="rect">
            <a:avLst/>
          </a:prstGeom>
          <a:ln cap="flat" cmpd="sng" w="9525">
            <a:solidFill>
              <a:srgbClr val="FF56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Soporta transacciones ACID</a:t>
            </a:r>
            <a:endParaRPr sz="1500"/>
          </a:p>
        </p:txBody>
      </p:sp>
      <p:sp>
        <p:nvSpPr>
          <p:cNvPr id="556" name="Google Shape;556;p36"/>
          <p:cNvSpPr txBox="1"/>
          <p:nvPr>
            <p:ph idx="4294967295" type="subTitle"/>
          </p:nvPr>
        </p:nvSpPr>
        <p:spPr>
          <a:xfrm>
            <a:off x="3120412" y="4038593"/>
            <a:ext cx="2691900" cy="711300"/>
          </a:xfrm>
          <a:prstGeom prst="rect">
            <a:avLst/>
          </a:prstGeom>
          <a:ln cap="flat" cmpd="sng" w="9525">
            <a:solidFill>
              <a:srgbClr val="FF56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1200"/>
              </a:spcAft>
              <a:buNone/>
            </a:pPr>
            <a:r>
              <a:rPr lang="es-419" sz="1000"/>
              <a:t>Sì </a:t>
            </a:r>
            <a:r>
              <a:rPr lang="es-419" sz="1000"/>
              <a:t>es compatible con transacciones ACID.</a:t>
            </a:r>
            <a:endParaRPr sz="1000"/>
          </a:p>
        </p:txBody>
      </p:sp>
      <p:sp>
        <p:nvSpPr>
          <p:cNvPr id="557" name="Google Shape;557;p36"/>
          <p:cNvSpPr txBox="1"/>
          <p:nvPr>
            <p:ph idx="4294967295" type="title"/>
          </p:nvPr>
        </p:nvSpPr>
        <p:spPr>
          <a:xfrm>
            <a:off x="6100534" y="3496375"/>
            <a:ext cx="2380800" cy="542100"/>
          </a:xfrm>
          <a:prstGeom prst="rect">
            <a:avLst/>
          </a:prstGeom>
          <a:ln cap="flat" cmpd="sng" w="9525">
            <a:solidFill>
              <a:srgbClr val="FF56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Application Killer</a:t>
            </a:r>
            <a:endParaRPr sz="1500"/>
          </a:p>
        </p:txBody>
      </p:sp>
      <p:sp>
        <p:nvSpPr>
          <p:cNvPr id="558" name="Google Shape;558;p36"/>
          <p:cNvSpPr txBox="1"/>
          <p:nvPr>
            <p:ph idx="4294967295" type="subTitle"/>
          </p:nvPr>
        </p:nvSpPr>
        <p:spPr>
          <a:xfrm>
            <a:off x="6100550" y="4038588"/>
            <a:ext cx="2380800" cy="711300"/>
          </a:xfrm>
          <a:prstGeom prst="rect">
            <a:avLst/>
          </a:prstGeom>
          <a:ln cap="flat" cmpd="sng" w="9525">
            <a:solidFill>
              <a:srgbClr val="FF56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sz="1000"/>
              <a:t>MySQL HeatWavez </a:t>
            </a:r>
            <a:r>
              <a:rPr lang="es-419" sz="900">
                <a:latin typeface="Arial"/>
                <a:ea typeface="Arial"/>
                <a:cs typeface="Arial"/>
                <a:sym typeface="Arial"/>
              </a:rPr>
              <a:t>[22]</a:t>
            </a:r>
            <a:endParaRPr sz="1000"/>
          </a:p>
        </p:txBody>
      </p:sp>
      <p:sp>
        <p:nvSpPr>
          <p:cNvPr id="559" name="Google Shape;559;p36"/>
          <p:cNvSpPr txBox="1"/>
          <p:nvPr/>
        </p:nvSpPr>
        <p:spPr>
          <a:xfrm>
            <a:off x="3548400" y="1698900"/>
            <a:ext cx="8097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chemeClr val="dk1"/>
              </a:solidFill>
            </a:endParaRPr>
          </a:p>
        </p:txBody>
      </p:sp>
      <p:sp>
        <p:nvSpPr>
          <p:cNvPr id="560" name="Google Shape;560;p36"/>
          <p:cNvSpPr txBox="1"/>
          <p:nvPr/>
        </p:nvSpPr>
        <p:spPr>
          <a:xfrm>
            <a:off x="427625" y="4738900"/>
            <a:ext cx="8426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300">
                <a:solidFill>
                  <a:schemeClr val="dk1"/>
                </a:solidFill>
              </a:rPr>
              <a:t>[1]. Download MySQL Workbench (archived versions). MySQL. (n.d.-a). </a:t>
            </a:r>
            <a:r>
              <a:rPr lang="es-419" sz="300" u="sng">
                <a:solidFill>
                  <a:schemeClr val="dk1"/>
                </a:solidFill>
                <a:hlinkClick r:id="rId6">
                  <a:extLst>
                    <a:ext uri="{A12FA001-AC4F-418D-AE19-62706E023703}">
                      <ahyp:hlinkClr val="tx"/>
                    </a:ext>
                  </a:extLst>
                </a:hlinkClick>
              </a:rPr>
              <a:t>https://downloads.mysql.com/archives/workbench/</a:t>
            </a:r>
            <a:r>
              <a:rPr lang="es-419" sz="300">
                <a:solidFill>
                  <a:schemeClr val="dk1"/>
                </a:solidFill>
              </a:rPr>
              <a:t>, Consultado 15-03-2024 [3] MySQL Workbenchdownload now ". MySQL. (n.d.-c). </a:t>
            </a:r>
            <a:r>
              <a:rPr lang="es-419" sz="300" u="sng">
                <a:solidFill>
                  <a:schemeClr val="dk1"/>
                </a:solidFill>
                <a:hlinkClick r:id="rId7">
                  <a:extLst>
                    <a:ext uri="{A12FA001-AC4F-418D-AE19-62706E023703}">
                      <ahyp:hlinkClr val="tx"/>
                    </a:ext>
                  </a:extLst>
                </a:hlinkClick>
              </a:rPr>
              <a:t>https://www.mysql.com/products/workbench/</a:t>
            </a:r>
            <a:r>
              <a:rPr lang="es-419" sz="300">
                <a:solidFill>
                  <a:schemeClr val="dk1"/>
                </a:solidFill>
              </a:rPr>
              <a:t>, Consultado 15-03-2024 [4] Wikimedia Foundation. (2023, May 16). MySQL Workbench. Wikipedia. </a:t>
            </a:r>
            <a:r>
              <a:rPr lang="es-419" sz="300" u="sng">
                <a:solidFill>
                  <a:schemeClr val="dk1"/>
                </a:solidFill>
                <a:hlinkClick r:id="rId8">
                  <a:extLst>
                    <a:ext uri="{A12FA001-AC4F-418D-AE19-62706E023703}">
                      <ahyp:hlinkClr val="tx"/>
                    </a:ext>
                  </a:extLst>
                </a:hlinkClick>
              </a:rPr>
              <a:t>https://en.wikipedia.org/wiki/MySQL_Workbench</a:t>
            </a:r>
            <a:r>
              <a:rPr lang="es-419" sz="300">
                <a:solidFill>
                  <a:schemeClr val="dk1"/>
                </a:solidFill>
              </a:rPr>
              <a:t>, Consultado 25-03-2024  [19]Como Hacer Consultas en MySQL Workbench. -▷ Como Hacer CONSULTAS en MYSQL Workbench Tutorial. (n.d.). </a:t>
            </a:r>
            <a:r>
              <a:rPr lang="es-419" sz="300" u="sng">
                <a:solidFill>
                  <a:schemeClr val="dk1"/>
                </a:solidFill>
                <a:hlinkClick r:id="rId9">
                  <a:extLst>
                    <a:ext uri="{A12FA001-AC4F-418D-AE19-62706E023703}">
                      <ahyp:hlinkClr val="tx"/>
                    </a:ext>
                  </a:extLst>
                </a:hlinkClick>
              </a:rPr>
              <a:t>https://thedevelopmentstages.com/consultar-en-mysql-workbench/</a:t>
            </a:r>
            <a:r>
              <a:rPr lang="es-419" sz="300">
                <a:solidFill>
                  <a:schemeClr val="dk1"/>
                </a:solidFill>
              </a:rPr>
              <a:t>, Consultado 23-03-2024 [20]Contreras, E. S. (2016, October 24). Optimización de consultas en mysql. Adictos al trabajo. </a:t>
            </a:r>
            <a:r>
              <a:rPr lang="es-419" sz="300" u="sng">
                <a:solidFill>
                  <a:schemeClr val="dk1"/>
                </a:solidFill>
                <a:hlinkClick r:id="rId10">
                  <a:extLst>
                    <a:ext uri="{A12FA001-AC4F-418D-AE19-62706E023703}">
                      <ahyp:hlinkClr val="tx"/>
                    </a:ext>
                  </a:extLst>
                </a:hlinkClick>
              </a:rPr>
              <a:t>https://www.adictosaltrabajo.com/2016/10/24/optimizacion-de-consultas-en-mysql/#01</a:t>
            </a:r>
            <a:r>
              <a:rPr lang="es-419" sz="300">
                <a:solidFill>
                  <a:schemeClr val="dk1"/>
                </a:solidFill>
              </a:rPr>
              <a:t>, Consultado 23-03-2024[21]Ivan. (2022, May 22). Dónde SE almacenan las bases de Datos en mysql workbench. MySQL YA. https://mysqlya.com.ar/tecnologia/donde-se-guardan-las-bases-de-datos-de-mysql-workbench/ , Consultado 23-03-202419]Como Hacer Consultas en MySQL Workbench. -▷ Como Hacer CONSULTAS en MYSQL Workbench Tutorial. (n.d.). </a:t>
            </a:r>
            <a:r>
              <a:rPr lang="es-419" sz="300" u="sng">
                <a:solidFill>
                  <a:schemeClr val="dk1"/>
                </a:solidFill>
                <a:hlinkClick r:id="rId11">
                  <a:extLst>
                    <a:ext uri="{A12FA001-AC4F-418D-AE19-62706E023703}">
                      <ahyp:hlinkClr val="tx"/>
                    </a:ext>
                  </a:extLst>
                </a:hlinkClick>
              </a:rPr>
              <a:t>https://thedevelopmentstages.com/consultar-en-mysql-workbench/</a:t>
            </a:r>
            <a:r>
              <a:rPr lang="es-419" sz="300">
                <a:solidFill>
                  <a:schemeClr val="dk1"/>
                </a:solidFill>
              </a:rPr>
              <a:t>, Consultado 23-03-2024[20]Contreras, E. S. (2016, October 24). Optimización de consultas en mysql. Adictos al trabajo. </a:t>
            </a:r>
            <a:r>
              <a:rPr lang="es-419" sz="300" u="sng">
                <a:solidFill>
                  <a:schemeClr val="dk1"/>
                </a:solidFill>
                <a:hlinkClick r:id="rId12">
                  <a:extLst>
                    <a:ext uri="{A12FA001-AC4F-418D-AE19-62706E023703}">
                      <ahyp:hlinkClr val="tx"/>
                    </a:ext>
                  </a:extLst>
                </a:hlinkClick>
              </a:rPr>
              <a:t>https://www.adictosaltrabajo.com/2016/10/24/optimizacion-de-consultas-en-mysql/#01</a:t>
            </a:r>
            <a:r>
              <a:rPr lang="es-419" sz="300">
                <a:solidFill>
                  <a:schemeClr val="dk1"/>
                </a:solidFill>
              </a:rPr>
              <a:t>, Consultado 23-03-2024[21]Ivan. (2022, May 22). Dónde SE almacenan las bases de Datos en mysql workbench. MySQL YA. https://mysqlya.com.ar/tecnologia/donde-se-guardan-las-bases-de-datos-de-mysql-workbench/ , Consultado 23-03-2024[22]Kimball, M. (2023, March 30). Is MySQL Heatwave Oracle’s “Killer app” ? Forbes. </a:t>
            </a:r>
            <a:r>
              <a:rPr lang="es-419" sz="300" u="sng">
                <a:solidFill>
                  <a:schemeClr val="dk1"/>
                </a:solidFill>
                <a:hlinkClick r:id="rId13">
                  <a:extLst>
                    <a:ext uri="{A12FA001-AC4F-418D-AE19-62706E023703}">
                      <ahyp:hlinkClr val="tx"/>
                    </a:ext>
                  </a:extLst>
                </a:hlinkClick>
              </a:rPr>
              <a:t>https://www.forbes.com/sites/moorinsights/2023/03/29/is-mysql-heatwave-oracles-killer-app-/?sh=22ad4b0b1606</a:t>
            </a:r>
            <a:r>
              <a:rPr lang="es-419" sz="300">
                <a:solidFill>
                  <a:schemeClr val="dk1"/>
                </a:solidFill>
              </a:rPr>
              <a:t>, Consultado 23-03-2024[23]Por. (2024, January 26). ▷ Dónde SE almacenan las bases de Datos MySQL: Todo Lo Que Debes saber. My Blog. </a:t>
            </a:r>
            <a:r>
              <a:rPr lang="es-419" sz="300" u="sng">
                <a:solidFill>
                  <a:schemeClr val="dk1"/>
                </a:solidFill>
                <a:hlinkClick r:id="rId14">
                  <a:extLst>
                    <a:ext uri="{A12FA001-AC4F-418D-AE19-62706E023703}">
                      <ahyp:hlinkClr val="tx"/>
                    </a:ext>
                  </a:extLst>
                </a:hlinkClick>
              </a:rPr>
              <a:t>https://myprofesql.com/donde-se-almacenan-las-bases-de-datos-mysql/</a:t>
            </a:r>
            <a:r>
              <a:rPr lang="es-419" sz="300">
                <a:solidFill>
                  <a:schemeClr val="dk1"/>
                </a:solidFill>
              </a:rPr>
              <a:t>, Consultado 23-03-2024 </a:t>
            </a:r>
            <a:endParaRPr sz="3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37"/>
          <p:cNvSpPr txBox="1"/>
          <p:nvPr>
            <p:ph type="title"/>
          </p:nvPr>
        </p:nvSpPr>
        <p:spPr>
          <a:xfrm>
            <a:off x="1266725" y="169650"/>
            <a:ext cx="5958600" cy="373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sz="1600"/>
              <a:t>Oracle NoSQL</a:t>
            </a:r>
            <a:endParaRPr sz="1600"/>
          </a:p>
        </p:txBody>
      </p:sp>
      <p:grpSp>
        <p:nvGrpSpPr>
          <p:cNvPr id="566" name="Google Shape;566;p37"/>
          <p:cNvGrpSpPr/>
          <p:nvPr/>
        </p:nvGrpSpPr>
        <p:grpSpPr>
          <a:xfrm>
            <a:off x="379925" y="169650"/>
            <a:ext cx="886800" cy="373800"/>
            <a:chOff x="719450" y="537450"/>
            <a:chExt cx="886800" cy="373800"/>
          </a:xfrm>
        </p:grpSpPr>
        <p:sp>
          <p:nvSpPr>
            <p:cNvPr id="567" name="Google Shape;567;p37"/>
            <p:cNvSpPr/>
            <p:nvPr/>
          </p:nvSpPr>
          <p:spPr>
            <a:xfrm>
              <a:off x="719450" y="537450"/>
              <a:ext cx="886800" cy="373800"/>
            </a:xfrm>
            <a:prstGeom prst="roundRect">
              <a:avLst>
                <a:gd fmla="val 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8" name="Google Shape;568;p37"/>
            <p:cNvPicPr preferRelativeResize="0"/>
            <p:nvPr/>
          </p:nvPicPr>
          <p:blipFill>
            <a:blip r:embed="rId3">
              <a:alphaModFix/>
            </a:blip>
            <a:stretch>
              <a:fillRect/>
            </a:stretch>
          </p:blipFill>
          <p:spPr>
            <a:xfrm>
              <a:off x="794962" y="574025"/>
              <a:ext cx="735800" cy="300675"/>
            </a:xfrm>
            <a:prstGeom prst="rect">
              <a:avLst/>
            </a:prstGeom>
            <a:noFill/>
            <a:ln>
              <a:noFill/>
            </a:ln>
          </p:spPr>
        </p:pic>
      </p:grpSp>
      <p:sp>
        <p:nvSpPr>
          <p:cNvPr id="569" name="Google Shape;569;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grpSp>
        <p:nvGrpSpPr>
          <p:cNvPr id="570" name="Google Shape;570;p37"/>
          <p:cNvGrpSpPr/>
          <p:nvPr/>
        </p:nvGrpSpPr>
        <p:grpSpPr>
          <a:xfrm>
            <a:off x="139894" y="701925"/>
            <a:ext cx="1636539" cy="1643738"/>
            <a:chOff x="139894" y="701925"/>
            <a:chExt cx="1636539" cy="1643738"/>
          </a:xfrm>
        </p:grpSpPr>
        <p:grpSp>
          <p:nvGrpSpPr>
            <p:cNvPr id="571" name="Google Shape;571;p37"/>
            <p:cNvGrpSpPr/>
            <p:nvPr/>
          </p:nvGrpSpPr>
          <p:grpSpPr>
            <a:xfrm>
              <a:off x="139894" y="701925"/>
              <a:ext cx="1636539" cy="1643738"/>
              <a:chOff x="5416998" y="537468"/>
              <a:chExt cx="3011112" cy="2307000"/>
            </a:xfrm>
          </p:grpSpPr>
          <p:sp>
            <p:nvSpPr>
              <p:cNvPr id="572" name="Google Shape;572;p37"/>
              <p:cNvSpPr/>
              <p:nvPr/>
            </p:nvSpPr>
            <p:spPr>
              <a:xfrm>
                <a:off x="5416998" y="537468"/>
                <a:ext cx="3011100" cy="2307000"/>
              </a:xfrm>
              <a:prstGeom prst="rect">
                <a:avLst/>
              </a:prstGeom>
              <a:solidFill>
                <a:srgbClr val="2F3B4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73" name="Google Shape;573;p37"/>
              <p:cNvSpPr/>
              <p:nvPr/>
            </p:nvSpPr>
            <p:spPr>
              <a:xfrm>
                <a:off x="5417010" y="537469"/>
                <a:ext cx="3011100" cy="507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574" name="Google Shape;574;p37"/>
              <p:cNvGrpSpPr/>
              <p:nvPr/>
            </p:nvGrpSpPr>
            <p:grpSpPr>
              <a:xfrm>
                <a:off x="7338381" y="690654"/>
                <a:ext cx="884791" cy="153801"/>
                <a:chOff x="7087900" y="662250"/>
                <a:chExt cx="1211711" cy="210600"/>
              </a:xfrm>
            </p:grpSpPr>
            <p:grpSp>
              <p:nvGrpSpPr>
                <p:cNvPr id="575" name="Google Shape;575;p37"/>
                <p:cNvGrpSpPr/>
                <p:nvPr/>
              </p:nvGrpSpPr>
              <p:grpSpPr>
                <a:xfrm>
                  <a:off x="8089070" y="662280"/>
                  <a:ext cx="210541" cy="210541"/>
                  <a:chOff x="8737850" y="715475"/>
                  <a:chExt cx="457200" cy="457200"/>
                </a:xfrm>
              </p:grpSpPr>
              <p:cxnSp>
                <p:nvCxnSpPr>
                  <p:cNvPr id="576" name="Google Shape;576;p37"/>
                  <p:cNvCxnSpPr/>
                  <p:nvPr/>
                </p:nvCxnSpPr>
                <p:spPr>
                  <a:xfrm>
                    <a:off x="8737850" y="715475"/>
                    <a:ext cx="457200" cy="457200"/>
                  </a:xfrm>
                  <a:prstGeom prst="straightConnector1">
                    <a:avLst/>
                  </a:prstGeom>
                  <a:noFill/>
                  <a:ln cap="flat" cmpd="sng" w="9525">
                    <a:solidFill>
                      <a:srgbClr val="FFFFFF"/>
                    </a:solidFill>
                    <a:prstDash val="solid"/>
                    <a:round/>
                    <a:headEnd len="med" w="med" type="none"/>
                    <a:tailEnd len="med" w="med" type="none"/>
                  </a:ln>
                </p:spPr>
              </p:cxnSp>
              <p:cxnSp>
                <p:nvCxnSpPr>
                  <p:cNvPr id="577" name="Google Shape;577;p37"/>
                  <p:cNvCxnSpPr/>
                  <p:nvPr/>
                </p:nvCxnSpPr>
                <p:spPr>
                  <a:xfrm flipH="1">
                    <a:off x="8737850" y="715475"/>
                    <a:ext cx="457200" cy="457200"/>
                  </a:xfrm>
                  <a:prstGeom prst="straightConnector1">
                    <a:avLst/>
                  </a:prstGeom>
                  <a:noFill/>
                  <a:ln cap="flat" cmpd="sng" w="9525">
                    <a:solidFill>
                      <a:srgbClr val="FFFFFF"/>
                    </a:solidFill>
                    <a:prstDash val="solid"/>
                    <a:round/>
                    <a:headEnd len="med" w="med" type="none"/>
                    <a:tailEnd len="med" w="med" type="none"/>
                  </a:ln>
                </p:spPr>
              </p:cxnSp>
            </p:grpSp>
            <p:cxnSp>
              <p:nvCxnSpPr>
                <p:cNvPr id="578" name="Google Shape;578;p37"/>
                <p:cNvCxnSpPr/>
                <p:nvPr/>
              </p:nvCxnSpPr>
              <p:spPr>
                <a:xfrm>
                  <a:off x="7087900" y="767550"/>
                  <a:ext cx="298800" cy="0"/>
                </a:xfrm>
                <a:prstGeom prst="straightConnector1">
                  <a:avLst/>
                </a:prstGeom>
                <a:noFill/>
                <a:ln cap="flat" cmpd="sng" w="9525">
                  <a:solidFill>
                    <a:srgbClr val="FFFFFF"/>
                  </a:solidFill>
                  <a:prstDash val="solid"/>
                  <a:round/>
                  <a:headEnd len="med" w="med" type="none"/>
                  <a:tailEnd len="med" w="med" type="none"/>
                </a:ln>
              </p:spPr>
            </p:cxnSp>
            <p:sp>
              <p:nvSpPr>
                <p:cNvPr id="579" name="Google Shape;579;p37"/>
                <p:cNvSpPr/>
                <p:nvPr/>
              </p:nvSpPr>
              <p:spPr>
                <a:xfrm>
                  <a:off x="7632585" y="662250"/>
                  <a:ext cx="210600" cy="210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580" name="Google Shape;580;p37"/>
            <p:cNvSpPr txBox="1"/>
            <p:nvPr/>
          </p:nvSpPr>
          <p:spPr>
            <a:xfrm>
              <a:off x="161075" y="724800"/>
              <a:ext cx="1030200" cy="2883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ctr">
                <a:spcBef>
                  <a:spcPts val="0"/>
                </a:spcBef>
                <a:spcAft>
                  <a:spcPts val="0"/>
                </a:spcAft>
                <a:buNone/>
              </a:pPr>
              <a:r>
                <a:rPr lang="es-419" sz="1100">
                  <a:solidFill>
                    <a:srgbClr val="FFFFFF"/>
                  </a:solidFill>
                  <a:latin typeface="Share Tech Mono"/>
                  <a:ea typeface="Share Tech Mono"/>
                  <a:cs typeface="Share Tech Mono"/>
                  <a:sym typeface="Share Tech Mono"/>
                </a:rPr>
                <a:t>Jorge Martínez</a:t>
              </a:r>
              <a:endParaRPr sz="1100">
                <a:solidFill>
                  <a:srgbClr val="FFFFFF"/>
                </a:solidFill>
                <a:latin typeface="Share Tech Mono"/>
                <a:ea typeface="Share Tech Mono"/>
                <a:cs typeface="Share Tech Mono"/>
                <a:sym typeface="Share Tech Mono"/>
              </a:endParaRPr>
            </a:p>
          </p:txBody>
        </p:sp>
        <p:pic>
          <p:nvPicPr>
            <p:cNvPr id="581" name="Google Shape;581;p37"/>
            <p:cNvPicPr preferRelativeResize="0"/>
            <p:nvPr/>
          </p:nvPicPr>
          <p:blipFill rotWithShape="1">
            <a:blip r:embed="rId4">
              <a:alphaModFix/>
            </a:blip>
            <a:srcRect b="29552" l="0" r="0" t="21623"/>
            <a:stretch/>
          </p:blipFill>
          <p:spPr>
            <a:xfrm>
              <a:off x="431301" y="1123204"/>
              <a:ext cx="1053726" cy="1151923"/>
            </a:xfrm>
            <a:prstGeom prst="rect">
              <a:avLst/>
            </a:prstGeom>
            <a:noFill/>
            <a:ln>
              <a:noFill/>
            </a:ln>
          </p:spPr>
        </p:pic>
      </p:grpSp>
      <p:sp>
        <p:nvSpPr>
          <p:cNvPr id="582" name="Google Shape;582;p37"/>
          <p:cNvSpPr txBox="1"/>
          <p:nvPr>
            <p:ph idx="4294967295" type="title"/>
          </p:nvPr>
        </p:nvSpPr>
        <p:spPr>
          <a:xfrm>
            <a:off x="1914917" y="701913"/>
            <a:ext cx="2169600" cy="5421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Fechas importantes</a:t>
            </a:r>
            <a:endParaRPr sz="1500"/>
          </a:p>
        </p:txBody>
      </p:sp>
      <p:sp>
        <p:nvSpPr>
          <p:cNvPr id="583" name="Google Shape;583;p37"/>
          <p:cNvSpPr txBox="1"/>
          <p:nvPr>
            <p:ph idx="4294967295" type="subTitle"/>
          </p:nvPr>
        </p:nvSpPr>
        <p:spPr>
          <a:xfrm>
            <a:off x="1914908" y="1244135"/>
            <a:ext cx="2169600" cy="7113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1000"/>
              <a:t>Lanzamiento: Septiembre 2011</a:t>
            </a:r>
            <a:endParaRPr sz="1000"/>
          </a:p>
          <a:p>
            <a:pPr indent="0" lvl="0" marL="0" rtl="0" algn="ctr">
              <a:spcBef>
                <a:spcPts val="0"/>
              </a:spcBef>
              <a:spcAft>
                <a:spcPts val="0"/>
              </a:spcAft>
              <a:buNone/>
            </a:pPr>
            <a:r>
              <a:rPr lang="es-419" sz="1000"/>
              <a:t>Versión: 23.3.32 lanzada en Diciembre 2023 </a:t>
            </a:r>
            <a:r>
              <a:rPr lang="es-419" sz="700"/>
              <a:t>[1].</a:t>
            </a:r>
            <a:endParaRPr sz="700"/>
          </a:p>
        </p:txBody>
      </p:sp>
      <p:sp>
        <p:nvSpPr>
          <p:cNvPr id="584" name="Google Shape;584;p37"/>
          <p:cNvSpPr txBox="1"/>
          <p:nvPr>
            <p:ph idx="4294967295" type="title"/>
          </p:nvPr>
        </p:nvSpPr>
        <p:spPr>
          <a:xfrm>
            <a:off x="4238133" y="701925"/>
            <a:ext cx="1862400" cy="5421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Tipo de modelo</a:t>
            </a:r>
            <a:endParaRPr sz="1500"/>
          </a:p>
        </p:txBody>
      </p:sp>
      <p:sp>
        <p:nvSpPr>
          <p:cNvPr id="585" name="Google Shape;585;p37"/>
          <p:cNvSpPr txBox="1"/>
          <p:nvPr>
            <p:ph idx="4294967295" type="subTitle"/>
          </p:nvPr>
        </p:nvSpPr>
        <p:spPr>
          <a:xfrm>
            <a:off x="4238126" y="1244138"/>
            <a:ext cx="1862400" cy="7113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t>NoSQL </a:t>
            </a:r>
            <a:r>
              <a:rPr lang="es-419" sz="900"/>
              <a:t>[1].</a:t>
            </a:r>
            <a:endParaRPr sz="900"/>
          </a:p>
        </p:txBody>
      </p:sp>
      <p:sp>
        <p:nvSpPr>
          <p:cNvPr id="586" name="Google Shape;586;p37"/>
          <p:cNvSpPr txBox="1"/>
          <p:nvPr>
            <p:ph idx="4294967295" type="title"/>
          </p:nvPr>
        </p:nvSpPr>
        <p:spPr>
          <a:xfrm>
            <a:off x="6254134" y="701925"/>
            <a:ext cx="2445300" cy="5421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Lenguaje de consulta propietario</a:t>
            </a:r>
            <a:endParaRPr sz="1500"/>
          </a:p>
        </p:txBody>
      </p:sp>
      <p:sp>
        <p:nvSpPr>
          <p:cNvPr id="587" name="Google Shape;587;p37"/>
          <p:cNvSpPr txBox="1"/>
          <p:nvPr>
            <p:ph idx="4294967295" type="subTitle"/>
          </p:nvPr>
        </p:nvSpPr>
        <p:spPr>
          <a:xfrm>
            <a:off x="6254125" y="1244138"/>
            <a:ext cx="2445300" cy="7113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t>SQL </a:t>
            </a:r>
            <a:r>
              <a:rPr lang="es-419" sz="800"/>
              <a:t>[1].</a:t>
            </a:r>
            <a:endParaRPr sz="800"/>
          </a:p>
        </p:txBody>
      </p:sp>
      <p:sp>
        <p:nvSpPr>
          <p:cNvPr id="588" name="Google Shape;588;p37"/>
          <p:cNvSpPr txBox="1"/>
          <p:nvPr>
            <p:ph idx="4294967295" type="title"/>
          </p:nvPr>
        </p:nvSpPr>
        <p:spPr>
          <a:xfrm>
            <a:off x="5702179" y="2099150"/>
            <a:ext cx="2169600" cy="5421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Almacenamiento de datos</a:t>
            </a:r>
            <a:endParaRPr sz="1500"/>
          </a:p>
        </p:txBody>
      </p:sp>
      <p:sp>
        <p:nvSpPr>
          <p:cNvPr id="589" name="Google Shape;589;p37"/>
          <p:cNvSpPr txBox="1"/>
          <p:nvPr>
            <p:ph idx="4294967295" type="subTitle"/>
          </p:nvPr>
        </p:nvSpPr>
        <p:spPr>
          <a:xfrm>
            <a:off x="5702171" y="2641373"/>
            <a:ext cx="2169600" cy="7113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t>T</a:t>
            </a:r>
            <a:r>
              <a:rPr lang="es-419"/>
              <a:t>ablas o como pares clave-valor </a:t>
            </a:r>
            <a:r>
              <a:rPr lang="es-419" sz="900"/>
              <a:t>[1].</a:t>
            </a:r>
            <a:endParaRPr sz="900"/>
          </a:p>
        </p:txBody>
      </p:sp>
      <p:sp>
        <p:nvSpPr>
          <p:cNvPr id="590" name="Google Shape;590;p37"/>
          <p:cNvSpPr txBox="1"/>
          <p:nvPr>
            <p:ph idx="4294967295" type="title"/>
          </p:nvPr>
        </p:nvSpPr>
        <p:spPr>
          <a:xfrm>
            <a:off x="2283250" y="2099150"/>
            <a:ext cx="2977800" cy="5421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Módulo para optimizar consultas</a:t>
            </a:r>
            <a:endParaRPr sz="1500"/>
          </a:p>
        </p:txBody>
      </p:sp>
      <p:sp>
        <p:nvSpPr>
          <p:cNvPr id="591" name="Google Shape;591;p37"/>
          <p:cNvSpPr txBox="1"/>
          <p:nvPr>
            <p:ph idx="4294967295" type="subTitle"/>
          </p:nvPr>
        </p:nvSpPr>
        <p:spPr>
          <a:xfrm>
            <a:off x="2283250" y="2641375"/>
            <a:ext cx="2977800" cy="7113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sz="1000"/>
              <a:t>Si. Se puede usar </a:t>
            </a:r>
            <a:r>
              <a:rPr lang="es-419" sz="1000"/>
              <a:t>PrepareRequest prepReq = new PrepareRequest().setStatement(query); </a:t>
            </a:r>
            <a:r>
              <a:rPr lang="es-419" sz="700"/>
              <a:t>[1].</a:t>
            </a:r>
            <a:endParaRPr sz="700"/>
          </a:p>
        </p:txBody>
      </p:sp>
      <p:sp>
        <p:nvSpPr>
          <p:cNvPr id="592" name="Google Shape;592;p37"/>
          <p:cNvSpPr txBox="1"/>
          <p:nvPr>
            <p:ph idx="4294967295" type="title"/>
          </p:nvPr>
        </p:nvSpPr>
        <p:spPr>
          <a:xfrm>
            <a:off x="662604" y="3496313"/>
            <a:ext cx="2169600" cy="5421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Soporta consultas SQL</a:t>
            </a:r>
            <a:endParaRPr sz="1500"/>
          </a:p>
        </p:txBody>
      </p:sp>
      <p:sp>
        <p:nvSpPr>
          <p:cNvPr id="593" name="Google Shape;593;p37"/>
          <p:cNvSpPr txBox="1"/>
          <p:nvPr>
            <p:ph idx="4294967295" type="subTitle"/>
          </p:nvPr>
        </p:nvSpPr>
        <p:spPr>
          <a:xfrm>
            <a:off x="662596" y="4038535"/>
            <a:ext cx="2169600" cy="7113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t>Si. Provee una interfaz parecida a SQL </a:t>
            </a:r>
            <a:r>
              <a:rPr lang="es-419" sz="900"/>
              <a:t>[1].</a:t>
            </a:r>
            <a:endParaRPr sz="900"/>
          </a:p>
        </p:txBody>
      </p:sp>
      <p:sp>
        <p:nvSpPr>
          <p:cNvPr id="594" name="Google Shape;594;p37"/>
          <p:cNvSpPr txBox="1"/>
          <p:nvPr>
            <p:ph idx="4294967295" type="title"/>
          </p:nvPr>
        </p:nvSpPr>
        <p:spPr>
          <a:xfrm>
            <a:off x="3120422" y="3496375"/>
            <a:ext cx="2691900" cy="5421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Soporta transacciones ACID</a:t>
            </a:r>
            <a:endParaRPr sz="1500"/>
          </a:p>
        </p:txBody>
      </p:sp>
      <p:sp>
        <p:nvSpPr>
          <p:cNvPr id="595" name="Google Shape;595;p37"/>
          <p:cNvSpPr txBox="1"/>
          <p:nvPr>
            <p:ph idx="4294967295" type="subTitle"/>
          </p:nvPr>
        </p:nvSpPr>
        <p:spPr>
          <a:xfrm>
            <a:off x="3120412" y="4038593"/>
            <a:ext cx="2691900" cy="7113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sz="1000"/>
              <a:t>Si. Las transacciones que proporciona son compatibles con ACID. Sin embargo las transacciones deben estar en el mismo fragmento </a:t>
            </a:r>
            <a:r>
              <a:rPr lang="es-419" sz="800"/>
              <a:t>[1].</a:t>
            </a:r>
            <a:endParaRPr sz="800"/>
          </a:p>
        </p:txBody>
      </p:sp>
      <p:sp>
        <p:nvSpPr>
          <p:cNvPr id="596" name="Google Shape;596;p37"/>
          <p:cNvSpPr txBox="1"/>
          <p:nvPr>
            <p:ph idx="4294967295" type="title"/>
          </p:nvPr>
        </p:nvSpPr>
        <p:spPr>
          <a:xfrm>
            <a:off x="6100525" y="3496375"/>
            <a:ext cx="2529600" cy="5421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Application Killer</a:t>
            </a:r>
            <a:endParaRPr sz="1500"/>
          </a:p>
        </p:txBody>
      </p:sp>
      <p:sp>
        <p:nvSpPr>
          <p:cNvPr id="597" name="Google Shape;597;p37"/>
          <p:cNvSpPr txBox="1"/>
          <p:nvPr>
            <p:ph idx="4294967295" type="subTitle"/>
          </p:nvPr>
        </p:nvSpPr>
        <p:spPr>
          <a:xfrm>
            <a:off x="6100525" y="4038600"/>
            <a:ext cx="2529600" cy="7113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sz="1000"/>
              <a:t>Tesco. Minorista número uno de Europa para el comercio electrónico, catálogo de productos y otras aplicaciones </a:t>
            </a:r>
            <a:r>
              <a:rPr lang="es-419" sz="700"/>
              <a:t>[1].</a:t>
            </a:r>
            <a:endParaRPr sz="700"/>
          </a:p>
        </p:txBody>
      </p:sp>
      <p:sp>
        <p:nvSpPr>
          <p:cNvPr id="598" name="Google Shape;598;p37"/>
          <p:cNvSpPr txBox="1"/>
          <p:nvPr>
            <p:ph type="title"/>
          </p:nvPr>
        </p:nvSpPr>
        <p:spPr>
          <a:xfrm>
            <a:off x="379925" y="4750025"/>
            <a:ext cx="4280700" cy="429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SzPts val="990"/>
              <a:buNone/>
            </a:pPr>
            <a:r>
              <a:rPr lang="es-419" sz="790">
                <a:latin typeface="Arial"/>
                <a:ea typeface="Arial"/>
                <a:cs typeface="Arial"/>
                <a:sym typeface="Arial"/>
              </a:rPr>
              <a:t>[1]</a:t>
            </a:r>
            <a:r>
              <a:rPr lang="es-419" sz="490">
                <a:latin typeface="Arial"/>
                <a:ea typeface="Arial"/>
                <a:cs typeface="Arial"/>
                <a:sym typeface="Arial"/>
              </a:rPr>
              <a:t> </a:t>
            </a:r>
            <a:r>
              <a:rPr lang="es-419" sz="800">
                <a:latin typeface="Arial"/>
                <a:ea typeface="Arial"/>
                <a:cs typeface="Arial"/>
                <a:sym typeface="Arial"/>
              </a:rPr>
              <a:t> </a:t>
            </a:r>
            <a:r>
              <a:rPr lang="es-419" sz="800" u="sng">
                <a:latin typeface="Arial"/>
                <a:ea typeface="Arial"/>
                <a:cs typeface="Arial"/>
                <a:sym typeface="Arial"/>
                <a:hlinkClick r:id="rId5"/>
              </a:rPr>
              <a:t>Oracle NoSQL</a:t>
            </a:r>
            <a:r>
              <a:rPr lang="es-419" sz="800">
                <a:latin typeface="Arial"/>
                <a:ea typeface="Arial"/>
                <a:cs typeface="Arial"/>
                <a:sym typeface="Arial"/>
              </a:rPr>
              <a:t>, https://www.oracle.com/database/nosql/  , Consultado 20-03-2024</a:t>
            </a:r>
            <a:endParaRPr sz="800">
              <a:latin typeface="Arial"/>
              <a:ea typeface="Arial"/>
              <a:cs typeface="Arial"/>
              <a:sym typeface="Arial"/>
            </a:endParaRPr>
          </a:p>
          <a:p>
            <a:pPr indent="0" lvl="0" marL="0" rtl="0" algn="l">
              <a:spcBef>
                <a:spcPts val="0"/>
              </a:spcBef>
              <a:spcAft>
                <a:spcPts val="0"/>
              </a:spcAft>
              <a:buSzPts val="990"/>
              <a:buNone/>
            </a:pPr>
            <a:r>
              <a:t/>
            </a:r>
            <a:endParaRPr sz="790">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38"/>
          <p:cNvSpPr txBox="1"/>
          <p:nvPr>
            <p:ph type="title"/>
          </p:nvPr>
        </p:nvSpPr>
        <p:spPr>
          <a:xfrm>
            <a:off x="1266725" y="169650"/>
            <a:ext cx="5958600" cy="373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sz="1600"/>
              <a:t>DymanoDB https://aws.amazon.com/es/dynamodb/</a:t>
            </a:r>
            <a:endParaRPr sz="1600"/>
          </a:p>
        </p:txBody>
      </p:sp>
      <p:grpSp>
        <p:nvGrpSpPr>
          <p:cNvPr id="604" name="Google Shape;604;p38"/>
          <p:cNvGrpSpPr/>
          <p:nvPr/>
        </p:nvGrpSpPr>
        <p:grpSpPr>
          <a:xfrm>
            <a:off x="379925" y="169650"/>
            <a:ext cx="886800" cy="373800"/>
            <a:chOff x="719450" y="537450"/>
            <a:chExt cx="886800" cy="373800"/>
          </a:xfrm>
        </p:grpSpPr>
        <p:sp>
          <p:nvSpPr>
            <p:cNvPr id="605" name="Google Shape;605;p38"/>
            <p:cNvSpPr/>
            <p:nvPr/>
          </p:nvSpPr>
          <p:spPr>
            <a:xfrm>
              <a:off x="719450" y="537450"/>
              <a:ext cx="886800" cy="373800"/>
            </a:xfrm>
            <a:prstGeom prst="roundRect">
              <a:avLst>
                <a:gd fmla="val 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6" name="Google Shape;606;p38"/>
            <p:cNvPicPr preferRelativeResize="0"/>
            <p:nvPr/>
          </p:nvPicPr>
          <p:blipFill>
            <a:blip r:embed="rId3">
              <a:alphaModFix/>
            </a:blip>
            <a:stretch>
              <a:fillRect/>
            </a:stretch>
          </p:blipFill>
          <p:spPr>
            <a:xfrm>
              <a:off x="794962" y="574025"/>
              <a:ext cx="735800" cy="300675"/>
            </a:xfrm>
            <a:prstGeom prst="rect">
              <a:avLst/>
            </a:prstGeom>
            <a:noFill/>
            <a:ln>
              <a:noFill/>
            </a:ln>
          </p:spPr>
        </p:pic>
      </p:grpSp>
      <p:pic>
        <p:nvPicPr>
          <p:cNvPr id="607" name="Google Shape;607;p38"/>
          <p:cNvPicPr preferRelativeResize="0"/>
          <p:nvPr/>
        </p:nvPicPr>
        <p:blipFill>
          <a:blip r:embed="rId4">
            <a:alphaModFix/>
          </a:blip>
          <a:stretch>
            <a:fillRect/>
          </a:stretch>
        </p:blipFill>
        <p:spPr>
          <a:xfrm>
            <a:off x="9180925" y="218199"/>
            <a:ext cx="8220126" cy="4707125"/>
          </a:xfrm>
          <a:prstGeom prst="rect">
            <a:avLst/>
          </a:prstGeom>
          <a:noFill/>
          <a:ln>
            <a:noFill/>
          </a:ln>
        </p:spPr>
      </p:pic>
      <p:sp>
        <p:nvSpPr>
          <p:cNvPr id="608" name="Google Shape;608;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grpSp>
        <p:nvGrpSpPr>
          <p:cNvPr id="609" name="Google Shape;609;p38"/>
          <p:cNvGrpSpPr/>
          <p:nvPr/>
        </p:nvGrpSpPr>
        <p:grpSpPr>
          <a:xfrm>
            <a:off x="139894" y="701925"/>
            <a:ext cx="1636539" cy="1643738"/>
            <a:chOff x="5416998" y="537468"/>
            <a:chExt cx="3011112" cy="2307000"/>
          </a:xfrm>
        </p:grpSpPr>
        <p:sp>
          <p:nvSpPr>
            <p:cNvPr id="610" name="Google Shape;610;p38"/>
            <p:cNvSpPr/>
            <p:nvPr/>
          </p:nvSpPr>
          <p:spPr>
            <a:xfrm>
              <a:off x="5416998" y="537468"/>
              <a:ext cx="3011100" cy="2307000"/>
            </a:xfrm>
            <a:prstGeom prst="rect">
              <a:avLst/>
            </a:prstGeom>
            <a:solidFill>
              <a:srgbClr val="2F3B4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11" name="Google Shape;611;p38"/>
            <p:cNvSpPr/>
            <p:nvPr/>
          </p:nvSpPr>
          <p:spPr>
            <a:xfrm>
              <a:off x="5417010" y="537469"/>
              <a:ext cx="3011100" cy="507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612" name="Google Shape;612;p38"/>
            <p:cNvGrpSpPr/>
            <p:nvPr/>
          </p:nvGrpSpPr>
          <p:grpSpPr>
            <a:xfrm>
              <a:off x="7338381" y="690654"/>
              <a:ext cx="884791" cy="153801"/>
              <a:chOff x="7087900" y="662250"/>
              <a:chExt cx="1211711" cy="210600"/>
            </a:xfrm>
          </p:grpSpPr>
          <p:grpSp>
            <p:nvGrpSpPr>
              <p:cNvPr id="613" name="Google Shape;613;p38"/>
              <p:cNvGrpSpPr/>
              <p:nvPr/>
            </p:nvGrpSpPr>
            <p:grpSpPr>
              <a:xfrm>
                <a:off x="8089070" y="662280"/>
                <a:ext cx="210541" cy="210541"/>
                <a:chOff x="8737850" y="715475"/>
                <a:chExt cx="457200" cy="457200"/>
              </a:xfrm>
            </p:grpSpPr>
            <p:cxnSp>
              <p:nvCxnSpPr>
                <p:cNvPr id="614" name="Google Shape;614;p38"/>
                <p:cNvCxnSpPr/>
                <p:nvPr/>
              </p:nvCxnSpPr>
              <p:spPr>
                <a:xfrm>
                  <a:off x="8737850" y="715475"/>
                  <a:ext cx="457200" cy="457200"/>
                </a:xfrm>
                <a:prstGeom prst="straightConnector1">
                  <a:avLst/>
                </a:prstGeom>
                <a:noFill/>
                <a:ln cap="flat" cmpd="sng" w="9525">
                  <a:solidFill>
                    <a:srgbClr val="FFFFFF"/>
                  </a:solidFill>
                  <a:prstDash val="solid"/>
                  <a:round/>
                  <a:headEnd len="med" w="med" type="none"/>
                  <a:tailEnd len="med" w="med" type="none"/>
                </a:ln>
              </p:spPr>
            </p:cxnSp>
            <p:cxnSp>
              <p:nvCxnSpPr>
                <p:cNvPr id="615" name="Google Shape;615;p38"/>
                <p:cNvCxnSpPr/>
                <p:nvPr/>
              </p:nvCxnSpPr>
              <p:spPr>
                <a:xfrm flipH="1">
                  <a:off x="8737850" y="715475"/>
                  <a:ext cx="457200" cy="457200"/>
                </a:xfrm>
                <a:prstGeom prst="straightConnector1">
                  <a:avLst/>
                </a:prstGeom>
                <a:noFill/>
                <a:ln cap="flat" cmpd="sng" w="9525">
                  <a:solidFill>
                    <a:srgbClr val="FFFFFF"/>
                  </a:solidFill>
                  <a:prstDash val="solid"/>
                  <a:round/>
                  <a:headEnd len="med" w="med" type="none"/>
                  <a:tailEnd len="med" w="med" type="none"/>
                </a:ln>
              </p:spPr>
            </p:cxnSp>
          </p:grpSp>
          <p:cxnSp>
            <p:nvCxnSpPr>
              <p:cNvPr id="616" name="Google Shape;616;p38"/>
              <p:cNvCxnSpPr/>
              <p:nvPr/>
            </p:nvCxnSpPr>
            <p:spPr>
              <a:xfrm>
                <a:off x="7087900" y="767550"/>
                <a:ext cx="298800" cy="0"/>
              </a:xfrm>
              <a:prstGeom prst="straightConnector1">
                <a:avLst/>
              </a:prstGeom>
              <a:noFill/>
              <a:ln cap="flat" cmpd="sng" w="9525">
                <a:solidFill>
                  <a:srgbClr val="FFFFFF"/>
                </a:solidFill>
                <a:prstDash val="solid"/>
                <a:round/>
                <a:headEnd len="med" w="med" type="none"/>
                <a:tailEnd len="med" w="med" type="none"/>
              </a:ln>
            </p:spPr>
          </p:cxnSp>
          <p:sp>
            <p:nvSpPr>
              <p:cNvPr id="617" name="Google Shape;617;p38"/>
              <p:cNvSpPr/>
              <p:nvPr/>
            </p:nvSpPr>
            <p:spPr>
              <a:xfrm>
                <a:off x="7632585" y="662250"/>
                <a:ext cx="210600" cy="210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618" name="Google Shape;618;p38"/>
          <p:cNvSpPr txBox="1"/>
          <p:nvPr/>
        </p:nvSpPr>
        <p:spPr>
          <a:xfrm>
            <a:off x="161075" y="724800"/>
            <a:ext cx="1030200" cy="2883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ctr">
              <a:spcBef>
                <a:spcPts val="0"/>
              </a:spcBef>
              <a:spcAft>
                <a:spcPts val="0"/>
              </a:spcAft>
              <a:buNone/>
            </a:pPr>
            <a:r>
              <a:rPr lang="es-419" sz="1100">
                <a:solidFill>
                  <a:srgbClr val="FFFFFF"/>
                </a:solidFill>
                <a:latin typeface="Share Tech Mono"/>
                <a:ea typeface="Share Tech Mono"/>
                <a:cs typeface="Share Tech Mono"/>
                <a:sym typeface="Share Tech Mono"/>
              </a:rPr>
              <a:t>Luis Quiñones</a:t>
            </a:r>
            <a:endParaRPr sz="1100">
              <a:solidFill>
                <a:srgbClr val="FFFFFF"/>
              </a:solidFill>
              <a:latin typeface="Share Tech Mono"/>
              <a:ea typeface="Share Tech Mono"/>
              <a:cs typeface="Share Tech Mono"/>
              <a:sym typeface="Share Tech Mono"/>
            </a:endParaRPr>
          </a:p>
        </p:txBody>
      </p:sp>
      <p:pic>
        <p:nvPicPr>
          <p:cNvPr id="619" name="Google Shape;619;p38"/>
          <p:cNvPicPr preferRelativeResize="0"/>
          <p:nvPr/>
        </p:nvPicPr>
        <p:blipFill rotWithShape="1">
          <a:blip r:embed="rId5">
            <a:alphaModFix/>
          </a:blip>
          <a:srcRect b="13005" l="7740" r="0" t="0"/>
          <a:stretch/>
        </p:blipFill>
        <p:spPr>
          <a:xfrm>
            <a:off x="443064" y="1136082"/>
            <a:ext cx="1030198" cy="1095521"/>
          </a:xfrm>
          <a:prstGeom prst="rect">
            <a:avLst/>
          </a:prstGeom>
          <a:noFill/>
          <a:ln>
            <a:noFill/>
          </a:ln>
        </p:spPr>
      </p:pic>
      <p:sp>
        <p:nvSpPr>
          <p:cNvPr id="620" name="Google Shape;620;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
        <p:nvSpPr>
          <p:cNvPr id="621" name="Google Shape;621;p38"/>
          <p:cNvSpPr txBox="1"/>
          <p:nvPr>
            <p:ph idx="4294967295" type="title"/>
          </p:nvPr>
        </p:nvSpPr>
        <p:spPr>
          <a:xfrm>
            <a:off x="1914917" y="701913"/>
            <a:ext cx="2169600" cy="542100"/>
          </a:xfrm>
          <a:prstGeom prst="rect">
            <a:avLst/>
          </a:prstGeom>
          <a:ln cap="flat" cmpd="sng" w="9525">
            <a:solidFill>
              <a:srgbClr val="D61D1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Fechas importantes</a:t>
            </a:r>
            <a:endParaRPr sz="1500"/>
          </a:p>
        </p:txBody>
      </p:sp>
      <p:sp>
        <p:nvSpPr>
          <p:cNvPr id="622" name="Google Shape;622;p38"/>
          <p:cNvSpPr txBox="1"/>
          <p:nvPr>
            <p:ph idx="4294967295" type="subTitle"/>
          </p:nvPr>
        </p:nvSpPr>
        <p:spPr>
          <a:xfrm>
            <a:off x="1914908" y="1244135"/>
            <a:ext cx="2169600" cy="711300"/>
          </a:xfrm>
          <a:prstGeom prst="rect">
            <a:avLst/>
          </a:prstGeom>
          <a:ln cap="flat" cmpd="sng" w="9525">
            <a:solidFill>
              <a:srgbClr val="D61D1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1000"/>
              <a:t>Lanzamiento: 18 enero 2012</a:t>
            </a:r>
            <a:endParaRPr sz="1000"/>
          </a:p>
          <a:p>
            <a:pPr indent="0" lvl="0" marL="0" rtl="0" algn="ctr">
              <a:spcBef>
                <a:spcPts val="0"/>
              </a:spcBef>
              <a:spcAft>
                <a:spcPts val="0"/>
              </a:spcAft>
              <a:buNone/>
            </a:pPr>
            <a:r>
              <a:rPr lang="es-419" sz="1000"/>
              <a:t>Versión: 3.12.0 Enero</a:t>
            </a:r>
            <a:endParaRPr sz="1000"/>
          </a:p>
          <a:p>
            <a:pPr indent="0" lvl="0" marL="0" rtl="0" algn="ctr">
              <a:spcBef>
                <a:spcPts val="0"/>
              </a:spcBef>
              <a:spcAft>
                <a:spcPts val="0"/>
              </a:spcAft>
              <a:buNone/>
            </a:pPr>
            <a:r>
              <a:rPr lang="es-419" sz="1000"/>
              <a:t>2024</a:t>
            </a:r>
            <a:r>
              <a:rPr lang="es-419" sz="600"/>
              <a:t>[9]</a:t>
            </a:r>
            <a:r>
              <a:rPr lang="es-419" sz="1000"/>
              <a:t>.</a:t>
            </a:r>
            <a:endParaRPr sz="1000"/>
          </a:p>
        </p:txBody>
      </p:sp>
      <p:sp>
        <p:nvSpPr>
          <p:cNvPr id="623" name="Google Shape;623;p38"/>
          <p:cNvSpPr txBox="1"/>
          <p:nvPr>
            <p:ph idx="4294967295" type="title"/>
          </p:nvPr>
        </p:nvSpPr>
        <p:spPr>
          <a:xfrm>
            <a:off x="4238133" y="701925"/>
            <a:ext cx="1862400" cy="542100"/>
          </a:xfrm>
          <a:prstGeom prst="rect">
            <a:avLst/>
          </a:prstGeom>
          <a:ln cap="flat" cmpd="sng" w="9525">
            <a:solidFill>
              <a:srgbClr val="D61D1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Tipo de modelo</a:t>
            </a:r>
            <a:endParaRPr sz="1500"/>
          </a:p>
        </p:txBody>
      </p:sp>
      <p:sp>
        <p:nvSpPr>
          <p:cNvPr id="624" name="Google Shape;624;p38"/>
          <p:cNvSpPr txBox="1"/>
          <p:nvPr>
            <p:ph idx="4294967295" type="title"/>
          </p:nvPr>
        </p:nvSpPr>
        <p:spPr>
          <a:xfrm>
            <a:off x="6254134" y="701925"/>
            <a:ext cx="2445300" cy="542100"/>
          </a:xfrm>
          <a:prstGeom prst="rect">
            <a:avLst/>
          </a:prstGeom>
          <a:ln cap="flat" cmpd="sng" w="9525">
            <a:solidFill>
              <a:srgbClr val="D61D1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Lenguaje de consulta propietario</a:t>
            </a:r>
            <a:endParaRPr sz="1500"/>
          </a:p>
        </p:txBody>
      </p:sp>
      <p:sp>
        <p:nvSpPr>
          <p:cNvPr id="625" name="Google Shape;625;p38"/>
          <p:cNvSpPr txBox="1"/>
          <p:nvPr>
            <p:ph idx="4294967295" type="subTitle"/>
          </p:nvPr>
        </p:nvSpPr>
        <p:spPr>
          <a:xfrm>
            <a:off x="6254125" y="1244138"/>
            <a:ext cx="2445300" cy="711300"/>
          </a:xfrm>
          <a:prstGeom prst="rect">
            <a:avLst/>
          </a:prstGeom>
          <a:ln cap="flat" cmpd="sng" w="9525">
            <a:solidFill>
              <a:srgbClr val="D61D1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t>PartiQL compatible con SQL</a:t>
            </a:r>
            <a:r>
              <a:rPr lang="es-419" sz="600"/>
              <a:t>[10].</a:t>
            </a:r>
            <a:endParaRPr/>
          </a:p>
        </p:txBody>
      </p:sp>
      <p:sp>
        <p:nvSpPr>
          <p:cNvPr id="626" name="Google Shape;626;p38"/>
          <p:cNvSpPr txBox="1"/>
          <p:nvPr>
            <p:ph idx="4294967295" type="title"/>
          </p:nvPr>
        </p:nvSpPr>
        <p:spPr>
          <a:xfrm>
            <a:off x="5702179" y="2099150"/>
            <a:ext cx="2169600" cy="542100"/>
          </a:xfrm>
          <a:prstGeom prst="rect">
            <a:avLst/>
          </a:prstGeom>
          <a:solidFill>
            <a:srgbClr val="000000">
              <a:alpha val="0"/>
            </a:srgbClr>
          </a:solidFill>
          <a:ln cap="flat" cmpd="sng" w="9525">
            <a:solidFill>
              <a:srgbClr val="D61D1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Almacenamiento de datos</a:t>
            </a:r>
            <a:endParaRPr sz="1500"/>
          </a:p>
        </p:txBody>
      </p:sp>
      <p:sp>
        <p:nvSpPr>
          <p:cNvPr id="627" name="Google Shape;627;p38"/>
          <p:cNvSpPr txBox="1"/>
          <p:nvPr>
            <p:ph idx="4294967295" type="subTitle"/>
          </p:nvPr>
        </p:nvSpPr>
        <p:spPr>
          <a:xfrm>
            <a:off x="5702171" y="2641373"/>
            <a:ext cx="2169600" cy="711300"/>
          </a:xfrm>
          <a:prstGeom prst="rect">
            <a:avLst/>
          </a:prstGeom>
          <a:ln cap="flat" cmpd="sng" w="9525">
            <a:solidFill>
              <a:srgbClr val="D61D1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t>En Tablas o como pares clave-valor</a:t>
            </a:r>
            <a:r>
              <a:rPr lang="es-419" sz="600"/>
              <a:t>[11].</a:t>
            </a:r>
            <a:endParaRPr/>
          </a:p>
        </p:txBody>
      </p:sp>
      <p:sp>
        <p:nvSpPr>
          <p:cNvPr id="628" name="Google Shape;628;p38"/>
          <p:cNvSpPr txBox="1"/>
          <p:nvPr>
            <p:ph idx="4294967295" type="title"/>
          </p:nvPr>
        </p:nvSpPr>
        <p:spPr>
          <a:xfrm>
            <a:off x="2283250" y="2099150"/>
            <a:ext cx="2912100" cy="542100"/>
          </a:xfrm>
          <a:prstGeom prst="rect">
            <a:avLst/>
          </a:prstGeom>
          <a:ln cap="flat" cmpd="sng" w="9525">
            <a:solidFill>
              <a:srgbClr val="D61D1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Módulo para optimizar consultas</a:t>
            </a:r>
            <a:endParaRPr sz="1500"/>
          </a:p>
        </p:txBody>
      </p:sp>
      <p:sp>
        <p:nvSpPr>
          <p:cNvPr id="629" name="Google Shape;629;p38"/>
          <p:cNvSpPr txBox="1"/>
          <p:nvPr>
            <p:ph idx="4294967295" type="subTitle"/>
          </p:nvPr>
        </p:nvSpPr>
        <p:spPr>
          <a:xfrm>
            <a:off x="2283239" y="2641374"/>
            <a:ext cx="2912100" cy="711300"/>
          </a:xfrm>
          <a:prstGeom prst="rect">
            <a:avLst/>
          </a:prstGeom>
          <a:ln cap="flat" cmpd="sng" w="9525">
            <a:solidFill>
              <a:srgbClr val="D61D1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sz="1000"/>
              <a:t>No cuenta con un módulo específico para </a:t>
            </a:r>
            <a:endParaRPr sz="1000"/>
          </a:p>
          <a:p>
            <a:pPr indent="0" lvl="0" marL="0" rtl="0" algn="ctr">
              <a:spcBef>
                <a:spcPts val="1200"/>
              </a:spcBef>
              <a:spcAft>
                <a:spcPts val="1200"/>
              </a:spcAft>
              <a:buNone/>
            </a:pPr>
            <a:r>
              <a:rPr lang="es-419" sz="1000"/>
              <a:t>optimizar consultas</a:t>
            </a:r>
            <a:r>
              <a:rPr lang="es-419" sz="600"/>
              <a:t>[11].</a:t>
            </a:r>
            <a:endParaRPr sz="1000"/>
          </a:p>
        </p:txBody>
      </p:sp>
      <p:sp>
        <p:nvSpPr>
          <p:cNvPr id="630" name="Google Shape;630;p38"/>
          <p:cNvSpPr txBox="1"/>
          <p:nvPr>
            <p:ph idx="4294967295" type="title"/>
          </p:nvPr>
        </p:nvSpPr>
        <p:spPr>
          <a:xfrm>
            <a:off x="662604" y="3496313"/>
            <a:ext cx="2169600" cy="542100"/>
          </a:xfrm>
          <a:prstGeom prst="rect">
            <a:avLst/>
          </a:prstGeom>
          <a:ln cap="flat" cmpd="sng" w="9525">
            <a:solidFill>
              <a:srgbClr val="D61D1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Soporta consultas SQL</a:t>
            </a:r>
            <a:endParaRPr sz="1500"/>
          </a:p>
        </p:txBody>
      </p:sp>
      <p:sp>
        <p:nvSpPr>
          <p:cNvPr id="631" name="Google Shape;631;p38"/>
          <p:cNvSpPr txBox="1"/>
          <p:nvPr>
            <p:ph idx="4294967295" type="subTitle"/>
          </p:nvPr>
        </p:nvSpPr>
        <p:spPr>
          <a:xfrm>
            <a:off x="662596" y="4038535"/>
            <a:ext cx="2169600" cy="711300"/>
          </a:xfrm>
          <a:prstGeom prst="rect">
            <a:avLst/>
          </a:prstGeom>
          <a:ln cap="flat" cmpd="sng" w="9525">
            <a:solidFill>
              <a:srgbClr val="D61D1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t>Si. su lenguaje de consultas es compatible con SQL</a:t>
            </a:r>
            <a:r>
              <a:rPr lang="es-419" sz="600"/>
              <a:t>[11.]</a:t>
            </a:r>
            <a:endParaRPr/>
          </a:p>
        </p:txBody>
      </p:sp>
      <p:sp>
        <p:nvSpPr>
          <p:cNvPr id="632" name="Google Shape;632;p38"/>
          <p:cNvSpPr txBox="1"/>
          <p:nvPr>
            <p:ph idx="4294967295" type="title"/>
          </p:nvPr>
        </p:nvSpPr>
        <p:spPr>
          <a:xfrm>
            <a:off x="3120422" y="3496375"/>
            <a:ext cx="2691900" cy="542100"/>
          </a:xfrm>
          <a:prstGeom prst="rect">
            <a:avLst/>
          </a:prstGeom>
          <a:ln cap="flat" cmpd="sng" w="9525">
            <a:solidFill>
              <a:srgbClr val="D61D1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Soporta transacciones ACID</a:t>
            </a:r>
            <a:endParaRPr sz="1500"/>
          </a:p>
        </p:txBody>
      </p:sp>
      <p:sp>
        <p:nvSpPr>
          <p:cNvPr id="633" name="Google Shape;633;p38"/>
          <p:cNvSpPr txBox="1"/>
          <p:nvPr>
            <p:ph idx="4294967295" type="subTitle"/>
          </p:nvPr>
        </p:nvSpPr>
        <p:spPr>
          <a:xfrm>
            <a:off x="3120412" y="4038593"/>
            <a:ext cx="2691900" cy="711300"/>
          </a:xfrm>
          <a:prstGeom prst="rect">
            <a:avLst/>
          </a:prstGeom>
          <a:ln cap="flat" cmpd="sng" w="9525">
            <a:solidFill>
              <a:srgbClr val="D61D1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sz="1000"/>
              <a:t>Si es compatible con transacciones ACID a </a:t>
            </a:r>
            <a:r>
              <a:rPr lang="es-419" sz="1000"/>
              <a:t>través</a:t>
            </a:r>
            <a:r>
              <a:rPr lang="es-419" sz="1000"/>
              <a:t> de un API de lectura y escritura </a:t>
            </a:r>
            <a:r>
              <a:rPr lang="es-419" sz="1000"/>
              <a:t>transaccional</a:t>
            </a:r>
            <a:r>
              <a:rPr lang="es-419" sz="600"/>
              <a:t>[11]</a:t>
            </a:r>
            <a:r>
              <a:rPr lang="es-419" sz="1000"/>
              <a:t>.</a:t>
            </a:r>
            <a:endParaRPr sz="1000"/>
          </a:p>
        </p:txBody>
      </p:sp>
      <p:sp>
        <p:nvSpPr>
          <p:cNvPr id="634" name="Google Shape;634;p38"/>
          <p:cNvSpPr txBox="1"/>
          <p:nvPr>
            <p:ph idx="4294967295" type="title"/>
          </p:nvPr>
        </p:nvSpPr>
        <p:spPr>
          <a:xfrm>
            <a:off x="6100534" y="3496375"/>
            <a:ext cx="2380800" cy="542100"/>
          </a:xfrm>
          <a:prstGeom prst="rect">
            <a:avLst/>
          </a:prstGeom>
          <a:ln cap="flat" cmpd="sng" w="9525">
            <a:solidFill>
              <a:srgbClr val="D61D1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Application Killer</a:t>
            </a:r>
            <a:endParaRPr sz="1500"/>
          </a:p>
        </p:txBody>
      </p:sp>
      <p:sp>
        <p:nvSpPr>
          <p:cNvPr id="635" name="Google Shape;635;p38"/>
          <p:cNvSpPr txBox="1"/>
          <p:nvPr>
            <p:ph idx="4294967295" type="subTitle"/>
          </p:nvPr>
        </p:nvSpPr>
        <p:spPr>
          <a:xfrm>
            <a:off x="6100525" y="4038588"/>
            <a:ext cx="2380800" cy="711300"/>
          </a:xfrm>
          <a:prstGeom prst="rect">
            <a:avLst/>
          </a:prstGeom>
          <a:ln cap="flat" cmpd="sng" w="9525">
            <a:solidFill>
              <a:srgbClr val="D61D1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sz="1000"/>
              <a:t>Amazon en la </a:t>
            </a:r>
            <a:r>
              <a:rPr lang="es-419" sz="1000"/>
              <a:t>mayoría</a:t>
            </a:r>
            <a:r>
              <a:rPr lang="es-419" sz="1000"/>
              <a:t> de sus servicios tiene una </a:t>
            </a:r>
            <a:r>
              <a:rPr lang="es-419" sz="1000"/>
              <a:t>implementación</a:t>
            </a:r>
            <a:r>
              <a:rPr lang="es-419" sz="1000"/>
              <a:t> de esta.</a:t>
            </a:r>
            <a:endParaRPr sz="1000"/>
          </a:p>
        </p:txBody>
      </p:sp>
      <p:sp>
        <p:nvSpPr>
          <p:cNvPr id="636" name="Google Shape;636;p38"/>
          <p:cNvSpPr txBox="1"/>
          <p:nvPr>
            <p:ph idx="4294967295" type="subTitle"/>
          </p:nvPr>
        </p:nvSpPr>
        <p:spPr>
          <a:xfrm>
            <a:off x="4238126" y="1244138"/>
            <a:ext cx="1862400" cy="711300"/>
          </a:xfrm>
          <a:prstGeom prst="rect">
            <a:avLst/>
          </a:prstGeom>
          <a:ln cap="flat" cmpd="sng" w="9525">
            <a:solidFill>
              <a:srgbClr val="D61D1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t>NoSQL</a:t>
            </a:r>
            <a:r>
              <a:rPr lang="es-419" sz="600"/>
              <a:t>[10]</a:t>
            </a:r>
            <a:r>
              <a:rPr lang="es-419"/>
              <a:t>.</a:t>
            </a:r>
            <a:endParaRPr/>
          </a:p>
        </p:txBody>
      </p:sp>
      <p:sp>
        <p:nvSpPr>
          <p:cNvPr id="637" name="Google Shape;637;p38"/>
          <p:cNvSpPr txBox="1"/>
          <p:nvPr/>
        </p:nvSpPr>
        <p:spPr>
          <a:xfrm>
            <a:off x="443075" y="4697000"/>
            <a:ext cx="7886100" cy="2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500">
                <a:solidFill>
                  <a:schemeClr val="dk1"/>
                </a:solidFill>
                <a:latin typeface="Share Tech Mono"/>
                <a:ea typeface="Share Tech Mono"/>
                <a:cs typeface="Share Tech Mono"/>
                <a:sym typeface="Share Tech Mono"/>
              </a:rPr>
              <a:t>[9] Amazon Web Services, Inc. (n.d.-a). Amazon DynamoDB – NoSQL Cloud Database Service. AWS. https://aws.amazon.com/dynamodb/, Consultado 19-03-2024,[10] Amazon Web Services, Inc. (n.d.-b). Amazon DynamoDB FAQs. AWS. https://aws.amazon.com/dynamodb/faqs/, Consultado 19-03-2024 ,[11] Amazon Web Services, Inc. (n.d.-c). Getting Started with Amazon DynamoDB. AWS. https://aws.amazon.com/dynamodb/getting-started/ Consultado 18-03-2024 </a:t>
            </a:r>
            <a:endParaRPr sz="500">
              <a:solidFill>
                <a:schemeClr val="dk1"/>
              </a:solidFill>
              <a:latin typeface="Share Tech Mono"/>
              <a:ea typeface="Share Tech Mono"/>
              <a:cs typeface="Share Tech Mono"/>
              <a:sym typeface="Share Tech Mono"/>
            </a:endParaRPr>
          </a:p>
          <a:p>
            <a:pPr indent="0" lvl="0" marL="0" rtl="0" algn="l">
              <a:spcBef>
                <a:spcPts val="0"/>
              </a:spcBef>
              <a:spcAft>
                <a:spcPts val="0"/>
              </a:spcAft>
              <a:buNone/>
            </a:pPr>
            <a:r>
              <a:t/>
            </a:r>
            <a:endParaRPr sz="500">
              <a:solidFill>
                <a:schemeClr val="dk1"/>
              </a:solidFill>
              <a:latin typeface="Share Tech Mono"/>
              <a:ea typeface="Share Tech Mono"/>
              <a:cs typeface="Share Tech Mono"/>
              <a:sym typeface="Share Tech Mono"/>
            </a:endParaRPr>
          </a:p>
          <a:p>
            <a:pPr indent="0" lvl="0" marL="0" rtl="0" algn="l">
              <a:spcBef>
                <a:spcPts val="0"/>
              </a:spcBef>
              <a:spcAft>
                <a:spcPts val="0"/>
              </a:spcAft>
              <a:buNone/>
            </a:pPr>
            <a:r>
              <a:t/>
            </a:r>
            <a:endParaRPr sz="500">
              <a:solidFill>
                <a:schemeClr val="dk1"/>
              </a:solidFill>
              <a:latin typeface="Share Tech Mono"/>
              <a:ea typeface="Share Tech Mono"/>
              <a:cs typeface="Share Tech Mono"/>
              <a:sym typeface="Share Tech Mon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39"/>
          <p:cNvSpPr txBox="1"/>
          <p:nvPr>
            <p:ph type="title"/>
          </p:nvPr>
        </p:nvSpPr>
        <p:spPr>
          <a:xfrm>
            <a:off x="1266725" y="169650"/>
            <a:ext cx="5958600" cy="373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sz="1600"/>
              <a:t>MongoDB https://www.mongodb.com/try/download/community</a:t>
            </a:r>
            <a:endParaRPr sz="1600"/>
          </a:p>
        </p:txBody>
      </p:sp>
      <p:grpSp>
        <p:nvGrpSpPr>
          <p:cNvPr id="643" name="Google Shape;643;p39"/>
          <p:cNvGrpSpPr/>
          <p:nvPr/>
        </p:nvGrpSpPr>
        <p:grpSpPr>
          <a:xfrm>
            <a:off x="379925" y="169650"/>
            <a:ext cx="886800" cy="373800"/>
            <a:chOff x="719450" y="537450"/>
            <a:chExt cx="886800" cy="373800"/>
          </a:xfrm>
        </p:grpSpPr>
        <p:sp>
          <p:nvSpPr>
            <p:cNvPr id="644" name="Google Shape;644;p39"/>
            <p:cNvSpPr/>
            <p:nvPr/>
          </p:nvSpPr>
          <p:spPr>
            <a:xfrm>
              <a:off x="719450" y="537450"/>
              <a:ext cx="886800" cy="373800"/>
            </a:xfrm>
            <a:prstGeom prst="roundRect">
              <a:avLst>
                <a:gd fmla="val 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5" name="Google Shape;645;p39"/>
            <p:cNvPicPr preferRelativeResize="0"/>
            <p:nvPr/>
          </p:nvPicPr>
          <p:blipFill>
            <a:blip r:embed="rId3">
              <a:alphaModFix/>
            </a:blip>
            <a:stretch>
              <a:fillRect/>
            </a:stretch>
          </p:blipFill>
          <p:spPr>
            <a:xfrm>
              <a:off x="794962" y="574025"/>
              <a:ext cx="735800" cy="300675"/>
            </a:xfrm>
            <a:prstGeom prst="rect">
              <a:avLst/>
            </a:prstGeom>
            <a:noFill/>
            <a:ln>
              <a:noFill/>
            </a:ln>
          </p:spPr>
        </p:pic>
      </p:grpSp>
      <p:pic>
        <p:nvPicPr>
          <p:cNvPr id="646" name="Google Shape;646;p39"/>
          <p:cNvPicPr preferRelativeResize="0"/>
          <p:nvPr/>
        </p:nvPicPr>
        <p:blipFill>
          <a:blip r:embed="rId4">
            <a:alphaModFix/>
          </a:blip>
          <a:stretch>
            <a:fillRect/>
          </a:stretch>
        </p:blipFill>
        <p:spPr>
          <a:xfrm>
            <a:off x="9180925" y="218199"/>
            <a:ext cx="8220126" cy="4707125"/>
          </a:xfrm>
          <a:prstGeom prst="rect">
            <a:avLst/>
          </a:prstGeom>
          <a:noFill/>
          <a:ln>
            <a:noFill/>
          </a:ln>
        </p:spPr>
      </p:pic>
      <p:sp>
        <p:nvSpPr>
          <p:cNvPr id="647" name="Google Shape;647;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grpSp>
        <p:nvGrpSpPr>
          <p:cNvPr id="648" name="Google Shape;648;p39"/>
          <p:cNvGrpSpPr/>
          <p:nvPr/>
        </p:nvGrpSpPr>
        <p:grpSpPr>
          <a:xfrm>
            <a:off x="139894" y="701925"/>
            <a:ext cx="1636539" cy="1643738"/>
            <a:chOff x="5416998" y="537468"/>
            <a:chExt cx="3011112" cy="2307000"/>
          </a:xfrm>
        </p:grpSpPr>
        <p:sp>
          <p:nvSpPr>
            <p:cNvPr id="649" name="Google Shape;649;p39"/>
            <p:cNvSpPr/>
            <p:nvPr/>
          </p:nvSpPr>
          <p:spPr>
            <a:xfrm>
              <a:off x="5416998" y="537468"/>
              <a:ext cx="3011100" cy="2307000"/>
            </a:xfrm>
            <a:prstGeom prst="rect">
              <a:avLst/>
            </a:prstGeom>
            <a:solidFill>
              <a:srgbClr val="2F3B4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50" name="Google Shape;650;p39"/>
            <p:cNvSpPr/>
            <p:nvPr/>
          </p:nvSpPr>
          <p:spPr>
            <a:xfrm>
              <a:off x="5417010" y="537469"/>
              <a:ext cx="3011100" cy="507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651" name="Google Shape;651;p39"/>
            <p:cNvGrpSpPr/>
            <p:nvPr/>
          </p:nvGrpSpPr>
          <p:grpSpPr>
            <a:xfrm>
              <a:off x="7338381" y="690654"/>
              <a:ext cx="884791" cy="153801"/>
              <a:chOff x="7087900" y="662250"/>
              <a:chExt cx="1211711" cy="210600"/>
            </a:xfrm>
          </p:grpSpPr>
          <p:grpSp>
            <p:nvGrpSpPr>
              <p:cNvPr id="652" name="Google Shape;652;p39"/>
              <p:cNvGrpSpPr/>
              <p:nvPr/>
            </p:nvGrpSpPr>
            <p:grpSpPr>
              <a:xfrm>
                <a:off x="8089070" y="662280"/>
                <a:ext cx="210541" cy="210541"/>
                <a:chOff x="8737850" y="715475"/>
                <a:chExt cx="457200" cy="457200"/>
              </a:xfrm>
            </p:grpSpPr>
            <p:cxnSp>
              <p:nvCxnSpPr>
                <p:cNvPr id="653" name="Google Shape;653;p39"/>
                <p:cNvCxnSpPr/>
                <p:nvPr/>
              </p:nvCxnSpPr>
              <p:spPr>
                <a:xfrm>
                  <a:off x="8737850" y="715475"/>
                  <a:ext cx="457200" cy="457200"/>
                </a:xfrm>
                <a:prstGeom prst="straightConnector1">
                  <a:avLst/>
                </a:prstGeom>
                <a:noFill/>
                <a:ln cap="flat" cmpd="sng" w="9525">
                  <a:solidFill>
                    <a:srgbClr val="FFFFFF"/>
                  </a:solidFill>
                  <a:prstDash val="solid"/>
                  <a:round/>
                  <a:headEnd len="med" w="med" type="none"/>
                  <a:tailEnd len="med" w="med" type="none"/>
                </a:ln>
              </p:spPr>
            </p:cxnSp>
            <p:cxnSp>
              <p:nvCxnSpPr>
                <p:cNvPr id="654" name="Google Shape;654;p39"/>
                <p:cNvCxnSpPr/>
                <p:nvPr/>
              </p:nvCxnSpPr>
              <p:spPr>
                <a:xfrm flipH="1">
                  <a:off x="8737850" y="715475"/>
                  <a:ext cx="457200" cy="457200"/>
                </a:xfrm>
                <a:prstGeom prst="straightConnector1">
                  <a:avLst/>
                </a:prstGeom>
                <a:noFill/>
                <a:ln cap="flat" cmpd="sng" w="9525">
                  <a:solidFill>
                    <a:srgbClr val="FFFFFF"/>
                  </a:solidFill>
                  <a:prstDash val="solid"/>
                  <a:round/>
                  <a:headEnd len="med" w="med" type="none"/>
                  <a:tailEnd len="med" w="med" type="none"/>
                </a:ln>
              </p:spPr>
            </p:cxnSp>
          </p:grpSp>
          <p:cxnSp>
            <p:nvCxnSpPr>
              <p:cNvPr id="655" name="Google Shape;655;p39"/>
              <p:cNvCxnSpPr/>
              <p:nvPr/>
            </p:nvCxnSpPr>
            <p:spPr>
              <a:xfrm>
                <a:off x="7087900" y="767550"/>
                <a:ext cx="298800" cy="0"/>
              </a:xfrm>
              <a:prstGeom prst="straightConnector1">
                <a:avLst/>
              </a:prstGeom>
              <a:noFill/>
              <a:ln cap="flat" cmpd="sng" w="9525">
                <a:solidFill>
                  <a:srgbClr val="FFFFFF"/>
                </a:solidFill>
                <a:prstDash val="solid"/>
                <a:round/>
                <a:headEnd len="med" w="med" type="none"/>
                <a:tailEnd len="med" w="med" type="none"/>
              </a:ln>
            </p:spPr>
          </p:cxnSp>
          <p:sp>
            <p:nvSpPr>
              <p:cNvPr id="656" name="Google Shape;656;p39"/>
              <p:cNvSpPr/>
              <p:nvPr/>
            </p:nvSpPr>
            <p:spPr>
              <a:xfrm>
                <a:off x="7632585" y="662250"/>
                <a:ext cx="210600" cy="210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657" name="Google Shape;657;p39"/>
          <p:cNvSpPr txBox="1"/>
          <p:nvPr/>
        </p:nvSpPr>
        <p:spPr>
          <a:xfrm>
            <a:off x="161075" y="724800"/>
            <a:ext cx="1030200" cy="2883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ctr">
              <a:spcBef>
                <a:spcPts val="0"/>
              </a:spcBef>
              <a:spcAft>
                <a:spcPts val="0"/>
              </a:spcAft>
              <a:buNone/>
            </a:pPr>
            <a:r>
              <a:rPr lang="es-419" sz="1100">
                <a:solidFill>
                  <a:srgbClr val="FFFFFF"/>
                </a:solidFill>
                <a:latin typeface="Share Tech Mono"/>
                <a:ea typeface="Share Tech Mono"/>
                <a:cs typeface="Share Tech Mono"/>
                <a:sym typeface="Share Tech Mono"/>
              </a:rPr>
              <a:t>Luis Quiñones</a:t>
            </a:r>
            <a:endParaRPr sz="1100">
              <a:solidFill>
                <a:srgbClr val="FFFFFF"/>
              </a:solidFill>
              <a:latin typeface="Share Tech Mono"/>
              <a:ea typeface="Share Tech Mono"/>
              <a:cs typeface="Share Tech Mono"/>
              <a:sym typeface="Share Tech Mono"/>
            </a:endParaRPr>
          </a:p>
        </p:txBody>
      </p:sp>
      <p:pic>
        <p:nvPicPr>
          <p:cNvPr id="658" name="Google Shape;658;p39"/>
          <p:cNvPicPr preferRelativeResize="0"/>
          <p:nvPr/>
        </p:nvPicPr>
        <p:blipFill rotWithShape="1">
          <a:blip r:embed="rId5">
            <a:alphaModFix/>
          </a:blip>
          <a:srcRect b="13005" l="7740" r="0" t="0"/>
          <a:stretch/>
        </p:blipFill>
        <p:spPr>
          <a:xfrm>
            <a:off x="443064" y="1136082"/>
            <a:ext cx="1030198" cy="1095521"/>
          </a:xfrm>
          <a:prstGeom prst="rect">
            <a:avLst/>
          </a:prstGeom>
          <a:noFill/>
          <a:ln>
            <a:noFill/>
          </a:ln>
        </p:spPr>
      </p:pic>
      <p:sp>
        <p:nvSpPr>
          <p:cNvPr id="659" name="Google Shape;659;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
        <p:nvSpPr>
          <p:cNvPr id="660" name="Google Shape;660;p39"/>
          <p:cNvSpPr txBox="1"/>
          <p:nvPr>
            <p:ph idx="4294967295" type="title"/>
          </p:nvPr>
        </p:nvSpPr>
        <p:spPr>
          <a:xfrm>
            <a:off x="1914917" y="701913"/>
            <a:ext cx="2169600" cy="542100"/>
          </a:xfrm>
          <a:prstGeom prst="rect">
            <a:avLst/>
          </a:prstGeom>
          <a:ln cap="flat" cmpd="sng" w="9525">
            <a:solidFill>
              <a:srgbClr val="B5DFB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Fechas importantes</a:t>
            </a:r>
            <a:endParaRPr sz="1500"/>
          </a:p>
        </p:txBody>
      </p:sp>
      <p:sp>
        <p:nvSpPr>
          <p:cNvPr id="661" name="Google Shape;661;p39"/>
          <p:cNvSpPr txBox="1"/>
          <p:nvPr>
            <p:ph idx="4294967295" type="subTitle"/>
          </p:nvPr>
        </p:nvSpPr>
        <p:spPr>
          <a:xfrm>
            <a:off x="1914908" y="1244135"/>
            <a:ext cx="2169600" cy="711300"/>
          </a:xfrm>
          <a:prstGeom prst="rect">
            <a:avLst/>
          </a:prstGeom>
          <a:ln cap="flat" cmpd="sng" w="9525">
            <a:solidFill>
              <a:srgbClr val="B5D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1000"/>
              <a:t>Lanzamiento: 18 enero 2007</a:t>
            </a:r>
            <a:endParaRPr sz="1000"/>
          </a:p>
          <a:p>
            <a:pPr indent="0" lvl="0" marL="0" rtl="0" algn="ctr">
              <a:spcBef>
                <a:spcPts val="0"/>
              </a:spcBef>
              <a:spcAft>
                <a:spcPts val="0"/>
              </a:spcAft>
              <a:buNone/>
            </a:pPr>
            <a:r>
              <a:rPr lang="es-419" sz="1000"/>
              <a:t>Versión: </a:t>
            </a:r>
            <a:r>
              <a:rPr lang="es-419" sz="1000"/>
              <a:t>7.0 lanzado en octubre de 2023</a:t>
            </a:r>
            <a:r>
              <a:rPr lang="es-419" sz="600"/>
              <a:t>[12]</a:t>
            </a:r>
            <a:r>
              <a:rPr lang="es-419" sz="1000"/>
              <a:t>.</a:t>
            </a:r>
            <a:endParaRPr sz="1000"/>
          </a:p>
        </p:txBody>
      </p:sp>
      <p:sp>
        <p:nvSpPr>
          <p:cNvPr id="662" name="Google Shape;662;p39"/>
          <p:cNvSpPr txBox="1"/>
          <p:nvPr>
            <p:ph idx="4294967295" type="title"/>
          </p:nvPr>
        </p:nvSpPr>
        <p:spPr>
          <a:xfrm>
            <a:off x="4238133" y="701925"/>
            <a:ext cx="1862400" cy="542100"/>
          </a:xfrm>
          <a:prstGeom prst="rect">
            <a:avLst/>
          </a:prstGeom>
          <a:ln cap="flat" cmpd="sng" w="9525">
            <a:solidFill>
              <a:srgbClr val="4DB3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Tipo de modelo</a:t>
            </a:r>
            <a:endParaRPr sz="1500"/>
          </a:p>
        </p:txBody>
      </p:sp>
      <p:sp>
        <p:nvSpPr>
          <p:cNvPr id="663" name="Google Shape;663;p39"/>
          <p:cNvSpPr txBox="1"/>
          <p:nvPr>
            <p:ph idx="4294967295" type="title"/>
          </p:nvPr>
        </p:nvSpPr>
        <p:spPr>
          <a:xfrm>
            <a:off x="6254134" y="701925"/>
            <a:ext cx="2445300" cy="542100"/>
          </a:xfrm>
          <a:prstGeom prst="rect">
            <a:avLst/>
          </a:prstGeom>
          <a:ln cap="flat" cmpd="sng" w="9525">
            <a:solidFill>
              <a:srgbClr val="B5DFB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Lenguaje de consulta propietario</a:t>
            </a:r>
            <a:endParaRPr sz="1500"/>
          </a:p>
        </p:txBody>
      </p:sp>
      <p:sp>
        <p:nvSpPr>
          <p:cNvPr id="664" name="Google Shape;664;p39"/>
          <p:cNvSpPr txBox="1"/>
          <p:nvPr>
            <p:ph idx="4294967295" type="subTitle"/>
          </p:nvPr>
        </p:nvSpPr>
        <p:spPr>
          <a:xfrm>
            <a:off x="6254125" y="1244138"/>
            <a:ext cx="2445300" cy="711300"/>
          </a:xfrm>
          <a:prstGeom prst="rect">
            <a:avLst/>
          </a:prstGeom>
          <a:ln cap="flat" cmpd="sng" w="9525">
            <a:solidFill>
              <a:srgbClr val="B5DFB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t>QL </a:t>
            </a:r>
            <a:r>
              <a:rPr lang="es-419"/>
              <a:t>básicamente</a:t>
            </a:r>
            <a:r>
              <a:rPr lang="es-419"/>
              <a:t> JavaScript</a:t>
            </a:r>
            <a:r>
              <a:rPr lang="es-419" sz="600"/>
              <a:t>[13].</a:t>
            </a:r>
            <a:endParaRPr/>
          </a:p>
        </p:txBody>
      </p:sp>
      <p:sp>
        <p:nvSpPr>
          <p:cNvPr id="665" name="Google Shape;665;p39"/>
          <p:cNvSpPr txBox="1"/>
          <p:nvPr>
            <p:ph idx="4294967295" type="title"/>
          </p:nvPr>
        </p:nvSpPr>
        <p:spPr>
          <a:xfrm>
            <a:off x="5702179" y="2099150"/>
            <a:ext cx="2169600" cy="542100"/>
          </a:xfrm>
          <a:prstGeom prst="rect">
            <a:avLst/>
          </a:prstGeom>
          <a:solidFill>
            <a:srgbClr val="000000">
              <a:alpha val="0"/>
            </a:srgbClr>
          </a:solidFill>
          <a:ln cap="flat" cmpd="sng" w="9525">
            <a:solidFill>
              <a:srgbClr val="E8E7D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Almacenamiento de datos</a:t>
            </a:r>
            <a:endParaRPr sz="1500"/>
          </a:p>
        </p:txBody>
      </p:sp>
      <p:sp>
        <p:nvSpPr>
          <p:cNvPr id="666" name="Google Shape;666;p39"/>
          <p:cNvSpPr txBox="1"/>
          <p:nvPr>
            <p:ph idx="4294967295" type="subTitle"/>
          </p:nvPr>
        </p:nvSpPr>
        <p:spPr>
          <a:xfrm>
            <a:off x="5702171" y="2641373"/>
            <a:ext cx="2169600" cy="711300"/>
          </a:xfrm>
          <a:prstGeom prst="rect">
            <a:avLst/>
          </a:prstGeom>
          <a:ln cap="flat" cmpd="sng" w="9525">
            <a:solidFill>
              <a:srgbClr val="E8E7D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t>Colecciones y Documentos</a:t>
            </a:r>
            <a:r>
              <a:rPr lang="es-419" sz="600"/>
              <a:t>[14].</a:t>
            </a:r>
            <a:endParaRPr/>
          </a:p>
        </p:txBody>
      </p:sp>
      <p:sp>
        <p:nvSpPr>
          <p:cNvPr id="667" name="Google Shape;667;p39"/>
          <p:cNvSpPr txBox="1"/>
          <p:nvPr>
            <p:ph idx="4294967295" type="title"/>
          </p:nvPr>
        </p:nvSpPr>
        <p:spPr>
          <a:xfrm>
            <a:off x="2283250" y="2099150"/>
            <a:ext cx="2912100" cy="542100"/>
          </a:xfrm>
          <a:prstGeom prst="rect">
            <a:avLst/>
          </a:prstGeom>
          <a:ln cap="flat" cmpd="sng" w="9525">
            <a:solidFill>
              <a:srgbClr val="E8E7D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Módulo para optimizar consultas</a:t>
            </a:r>
            <a:endParaRPr sz="1500"/>
          </a:p>
        </p:txBody>
      </p:sp>
      <p:sp>
        <p:nvSpPr>
          <p:cNvPr id="668" name="Google Shape;668;p39"/>
          <p:cNvSpPr txBox="1"/>
          <p:nvPr>
            <p:ph idx="4294967295" type="subTitle"/>
          </p:nvPr>
        </p:nvSpPr>
        <p:spPr>
          <a:xfrm>
            <a:off x="2283239" y="2641374"/>
            <a:ext cx="2912100" cy="711300"/>
          </a:xfrm>
          <a:prstGeom prst="rect">
            <a:avLst/>
          </a:prstGeom>
          <a:ln cap="flat" cmpd="sng" w="9525">
            <a:solidFill>
              <a:srgbClr val="E8E7D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sz="1000"/>
              <a:t>Se pueden utilizar </a:t>
            </a:r>
            <a:r>
              <a:rPr lang="es-419" sz="1000"/>
              <a:t>índices</a:t>
            </a:r>
            <a:r>
              <a:rPr lang="es-419" sz="1000"/>
              <a:t> para optimizar las consultas</a:t>
            </a:r>
            <a:r>
              <a:rPr lang="es-419" sz="600"/>
              <a:t>[13].</a:t>
            </a:r>
            <a:r>
              <a:rPr lang="es-419" sz="1000"/>
              <a:t> </a:t>
            </a:r>
            <a:endParaRPr sz="1000"/>
          </a:p>
        </p:txBody>
      </p:sp>
      <p:sp>
        <p:nvSpPr>
          <p:cNvPr id="669" name="Google Shape;669;p39"/>
          <p:cNvSpPr txBox="1"/>
          <p:nvPr>
            <p:ph idx="4294967295" type="title"/>
          </p:nvPr>
        </p:nvSpPr>
        <p:spPr>
          <a:xfrm>
            <a:off x="662604" y="3496313"/>
            <a:ext cx="2169600" cy="542100"/>
          </a:xfrm>
          <a:prstGeom prst="rect">
            <a:avLst/>
          </a:prstGeom>
          <a:ln cap="flat" cmpd="sng" w="9525">
            <a:solidFill>
              <a:srgbClr val="3FA0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Soporta consultas SQL</a:t>
            </a:r>
            <a:endParaRPr sz="1500"/>
          </a:p>
        </p:txBody>
      </p:sp>
      <p:sp>
        <p:nvSpPr>
          <p:cNvPr id="670" name="Google Shape;670;p39"/>
          <p:cNvSpPr txBox="1"/>
          <p:nvPr>
            <p:ph idx="4294967295" type="subTitle"/>
          </p:nvPr>
        </p:nvSpPr>
        <p:spPr>
          <a:xfrm>
            <a:off x="662596" y="4038535"/>
            <a:ext cx="2169600" cy="711300"/>
          </a:xfrm>
          <a:prstGeom prst="rect">
            <a:avLst/>
          </a:prstGeom>
          <a:ln cap="flat" cmpd="sng" w="9525">
            <a:solidFill>
              <a:srgbClr val="3FA0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t>No</a:t>
            </a:r>
            <a:r>
              <a:rPr lang="es-419" sz="600"/>
              <a:t>[12].</a:t>
            </a:r>
            <a:endParaRPr/>
          </a:p>
        </p:txBody>
      </p:sp>
      <p:sp>
        <p:nvSpPr>
          <p:cNvPr id="671" name="Google Shape;671;p39"/>
          <p:cNvSpPr txBox="1"/>
          <p:nvPr>
            <p:ph idx="4294967295" type="title"/>
          </p:nvPr>
        </p:nvSpPr>
        <p:spPr>
          <a:xfrm>
            <a:off x="3120422" y="3496375"/>
            <a:ext cx="2691900" cy="542100"/>
          </a:xfrm>
          <a:prstGeom prst="rect">
            <a:avLst/>
          </a:prstGeom>
          <a:ln cap="flat" cmpd="sng" w="9525">
            <a:solidFill>
              <a:srgbClr val="B5DFB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Soporta transacciones ACID</a:t>
            </a:r>
            <a:endParaRPr sz="1500"/>
          </a:p>
        </p:txBody>
      </p:sp>
      <p:sp>
        <p:nvSpPr>
          <p:cNvPr id="672" name="Google Shape;672;p39"/>
          <p:cNvSpPr txBox="1"/>
          <p:nvPr>
            <p:ph idx="4294967295" type="subTitle"/>
          </p:nvPr>
        </p:nvSpPr>
        <p:spPr>
          <a:xfrm>
            <a:off x="3120412" y="4038593"/>
            <a:ext cx="2691900" cy="711300"/>
          </a:xfrm>
          <a:prstGeom prst="rect">
            <a:avLst/>
          </a:prstGeom>
          <a:ln cap="flat" cmpd="sng" w="9525">
            <a:solidFill>
              <a:srgbClr val="B5DFB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sz="1000"/>
              <a:t>Si es compatible con transacciones ACID.</a:t>
            </a:r>
            <a:r>
              <a:rPr lang="es-419" sz="600"/>
              <a:t>[14]</a:t>
            </a:r>
            <a:endParaRPr sz="1000"/>
          </a:p>
        </p:txBody>
      </p:sp>
      <p:sp>
        <p:nvSpPr>
          <p:cNvPr id="673" name="Google Shape;673;p39"/>
          <p:cNvSpPr txBox="1"/>
          <p:nvPr>
            <p:ph idx="4294967295" type="title"/>
          </p:nvPr>
        </p:nvSpPr>
        <p:spPr>
          <a:xfrm>
            <a:off x="6100534" y="3496375"/>
            <a:ext cx="2380800" cy="542100"/>
          </a:xfrm>
          <a:prstGeom prst="rect">
            <a:avLst/>
          </a:prstGeom>
          <a:ln cap="flat" cmpd="sng" w="9525">
            <a:solidFill>
              <a:srgbClr val="3FA0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Application Killer</a:t>
            </a:r>
            <a:endParaRPr sz="1500"/>
          </a:p>
        </p:txBody>
      </p:sp>
      <p:sp>
        <p:nvSpPr>
          <p:cNvPr id="674" name="Google Shape;674;p39"/>
          <p:cNvSpPr txBox="1"/>
          <p:nvPr>
            <p:ph idx="4294967295" type="subTitle"/>
          </p:nvPr>
        </p:nvSpPr>
        <p:spPr>
          <a:xfrm>
            <a:off x="6100525" y="4038588"/>
            <a:ext cx="2380800" cy="711300"/>
          </a:xfrm>
          <a:prstGeom prst="rect">
            <a:avLst/>
          </a:prstGeom>
          <a:ln cap="flat" cmpd="sng" w="9525">
            <a:solidFill>
              <a:srgbClr val="3FA0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a:p>
            <a:pPr indent="0" lvl="0" marL="0" rtl="0" algn="ctr">
              <a:spcBef>
                <a:spcPts val="1200"/>
              </a:spcBef>
              <a:spcAft>
                <a:spcPts val="0"/>
              </a:spcAft>
              <a:buNone/>
            </a:pPr>
            <a:r>
              <a:rPr lang="es-419" sz="1000"/>
              <a:t>The Weather Channel</a:t>
            </a:r>
            <a:endParaRPr sz="1000"/>
          </a:p>
          <a:p>
            <a:pPr indent="0" lvl="0" marL="0" rtl="0" algn="ctr">
              <a:spcBef>
                <a:spcPts val="1200"/>
              </a:spcBef>
              <a:spcAft>
                <a:spcPts val="0"/>
              </a:spcAft>
              <a:buNone/>
            </a:pPr>
            <a:r>
              <a:rPr lang="es-419" sz="1000"/>
              <a:t>en aplicaciones </a:t>
            </a:r>
            <a:r>
              <a:rPr lang="es-419" sz="1000"/>
              <a:t>móviles.</a:t>
            </a:r>
            <a:endParaRPr sz="1000"/>
          </a:p>
          <a:p>
            <a:pPr indent="0" lvl="0" marL="0" rtl="0" algn="ctr">
              <a:spcBef>
                <a:spcPts val="1200"/>
              </a:spcBef>
              <a:spcAft>
                <a:spcPts val="1200"/>
              </a:spcAft>
              <a:buNone/>
            </a:pPr>
            <a:r>
              <a:t/>
            </a:r>
            <a:endParaRPr sz="1000"/>
          </a:p>
        </p:txBody>
      </p:sp>
      <p:sp>
        <p:nvSpPr>
          <p:cNvPr id="675" name="Google Shape;675;p39"/>
          <p:cNvSpPr txBox="1"/>
          <p:nvPr>
            <p:ph idx="4294967295" type="subTitle"/>
          </p:nvPr>
        </p:nvSpPr>
        <p:spPr>
          <a:xfrm>
            <a:off x="4238126" y="1244138"/>
            <a:ext cx="1862400" cy="711300"/>
          </a:xfrm>
          <a:prstGeom prst="rect">
            <a:avLst/>
          </a:prstGeom>
          <a:ln cap="flat" cmpd="sng" w="9525">
            <a:solidFill>
              <a:srgbClr val="4DB3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t>NoSQL</a:t>
            </a:r>
            <a:r>
              <a:rPr lang="es-419" sz="600"/>
              <a:t>[12].</a:t>
            </a:r>
            <a:endParaRPr/>
          </a:p>
        </p:txBody>
      </p:sp>
      <p:sp>
        <p:nvSpPr>
          <p:cNvPr id="676" name="Google Shape;676;p39"/>
          <p:cNvSpPr txBox="1"/>
          <p:nvPr/>
        </p:nvSpPr>
        <p:spPr>
          <a:xfrm>
            <a:off x="562675" y="4700625"/>
            <a:ext cx="7994100" cy="1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500">
                <a:solidFill>
                  <a:schemeClr val="dk1"/>
                </a:solidFill>
                <a:latin typeface="Share Tech Mono"/>
                <a:ea typeface="Share Tech Mono"/>
                <a:cs typeface="Share Tech Mono"/>
                <a:sym typeface="Share Tech Mono"/>
              </a:rPr>
              <a:t>[12] MongoDB, Inc. (2023, May 16). MongoDB. MongoDB. https://www.mongodb.com/, Consultado 18-03-2024 [13] MongoDB, Inc. (n.d.). MongoDB Documentation. MongoDB. https://docs.mongodb.com/, Consultado 21-03-2024</a:t>
            </a:r>
            <a:endParaRPr sz="500">
              <a:solidFill>
                <a:schemeClr val="dk1"/>
              </a:solidFill>
              <a:latin typeface="Share Tech Mono"/>
              <a:ea typeface="Share Tech Mono"/>
              <a:cs typeface="Share Tech Mono"/>
              <a:sym typeface="Share Tech Mono"/>
            </a:endParaRPr>
          </a:p>
          <a:p>
            <a:pPr indent="0" lvl="0" marL="0" rtl="0" algn="l">
              <a:spcBef>
                <a:spcPts val="0"/>
              </a:spcBef>
              <a:spcAft>
                <a:spcPts val="0"/>
              </a:spcAft>
              <a:buNone/>
            </a:pPr>
            <a:r>
              <a:rPr lang="es-419" sz="500">
                <a:solidFill>
                  <a:schemeClr val="dk1"/>
                </a:solidFill>
                <a:latin typeface="Share Tech Mono"/>
                <a:ea typeface="Share Tech Mono"/>
                <a:cs typeface="Share Tech Mono"/>
                <a:sym typeface="Share Tech Mono"/>
              </a:rPr>
              <a:t>[14] MongoDB, Inc. (n.d.). Who Uses MongoDB?. MongoDB. https://www.mongodb.com/who-uses-mongodb, Consultado 21-03-2024 </a:t>
            </a:r>
            <a:endParaRPr sz="500">
              <a:solidFill>
                <a:schemeClr val="dk1"/>
              </a:solidFill>
              <a:latin typeface="Share Tech Mono"/>
              <a:ea typeface="Share Tech Mono"/>
              <a:cs typeface="Share Tech Mono"/>
              <a:sym typeface="Share Tech Mono"/>
            </a:endParaRPr>
          </a:p>
          <a:p>
            <a:pPr indent="0" lvl="0" marL="0" rtl="0" algn="l">
              <a:spcBef>
                <a:spcPts val="0"/>
              </a:spcBef>
              <a:spcAft>
                <a:spcPts val="0"/>
              </a:spcAft>
              <a:buNone/>
            </a:pPr>
            <a:r>
              <a:t/>
            </a:r>
            <a:endParaRPr sz="500">
              <a:solidFill>
                <a:schemeClr val="dk1"/>
              </a:solidFill>
              <a:latin typeface="Share Tech Mono"/>
              <a:ea typeface="Share Tech Mono"/>
              <a:cs typeface="Share Tech Mono"/>
              <a:sym typeface="Share Tech Mono"/>
            </a:endParaRPr>
          </a:p>
          <a:p>
            <a:pPr indent="0" lvl="0" marL="0" rtl="0" algn="l">
              <a:spcBef>
                <a:spcPts val="0"/>
              </a:spcBef>
              <a:spcAft>
                <a:spcPts val="0"/>
              </a:spcAft>
              <a:buNone/>
            </a:pPr>
            <a:r>
              <a:t/>
            </a:r>
            <a:endParaRPr sz="500">
              <a:solidFill>
                <a:schemeClr val="dk1"/>
              </a:solidFill>
              <a:latin typeface="Share Tech Mono"/>
              <a:ea typeface="Share Tech Mono"/>
              <a:cs typeface="Share Tech Mono"/>
              <a:sym typeface="Share Tech Mon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22"/>
          <p:cNvSpPr txBox="1"/>
          <p:nvPr/>
        </p:nvSpPr>
        <p:spPr>
          <a:xfrm>
            <a:off x="555700" y="581550"/>
            <a:ext cx="8090100" cy="43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Share Tech Mono"/>
              <a:ea typeface="Share Tech Mono"/>
              <a:cs typeface="Share Tech Mono"/>
              <a:sym typeface="Share Tech Mono"/>
            </a:endParaRPr>
          </a:p>
          <a:p>
            <a:pPr indent="0" lvl="0" marL="0" rtl="0" algn="ctr">
              <a:spcBef>
                <a:spcPts val="0"/>
              </a:spcBef>
              <a:spcAft>
                <a:spcPts val="0"/>
              </a:spcAft>
              <a:buNone/>
            </a:pPr>
            <a:r>
              <a:rPr lang="es-419" sz="3900">
                <a:solidFill>
                  <a:schemeClr val="dk1"/>
                </a:solidFill>
                <a:latin typeface="Share Tech Mono"/>
                <a:ea typeface="Share Tech Mono"/>
                <a:cs typeface="Share Tech Mono"/>
                <a:sym typeface="Share Tech Mono"/>
              </a:rPr>
              <a:t>AGENDA DEL DÍA</a:t>
            </a:r>
            <a:endParaRPr sz="7100"/>
          </a:p>
          <a:p>
            <a:pPr indent="0" lvl="0" marL="0" rtl="0" algn="l">
              <a:spcBef>
                <a:spcPts val="0"/>
              </a:spcBef>
              <a:spcAft>
                <a:spcPts val="0"/>
              </a:spcAft>
              <a:buNone/>
            </a:pPr>
            <a:r>
              <a:t/>
            </a:r>
            <a:endParaRPr sz="1200">
              <a:solidFill>
                <a:schemeClr val="dk1"/>
              </a:solidFill>
              <a:latin typeface="Share Tech Mono"/>
              <a:ea typeface="Share Tech Mono"/>
              <a:cs typeface="Share Tech Mono"/>
              <a:sym typeface="Share Tech Mono"/>
            </a:endParaRPr>
          </a:p>
          <a:p>
            <a:pPr indent="0" lvl="0" marL="0" rtl="0" algn="l">
              <a:spcBef>
                <a:spcPts val="0"/>
              </a:spcBef>
              <a:spcAft>
                <a:spcPts val="0"/>
              </a:spcAft>
              <a:buNone/>
            </a:pPr>
            <a:r>
              <a:rPr lang="es-419" sz="3300">
                <a:solidFill>
                  <a:schemeClr val="lt2"/>
                </a:solidFill>
                <a:latin typeface="Share Tech Mono"/>
                <a:ea typeface="Share Tech Mono"/>
                <a:cs typeface="Share Tech Mono"/>
                <a:sym typeface="Share Tech Mono"/>
              </a:rPr>
              <a:t>⋗ </a:t>
            </a:r>
            <a:r>
              <a:rPr lang="es-419" sz="2300">
                <a:solidFill>
                  <a:schemeClr val="dk1"/>
                </a:solidFill>
                <a:latin typeface="Share Tech Mono"/>
                <a:ea typeface="Share Tech Mono"/>
                <a:cs typeface="Share Tech Mono"/>
                <a:sym typeface="Share Tech Mono"/>
              </a:rPr>
              <a:t>Objetivo(s)</a:t>
            </a:r>
            <a:endParaRPr sz="3300">
              <a:solidFill>
                <a:schemeClr val="lt2"/>
              </a:solidFill>
              <a:latin typeface="Share Tech Mono"/>
              <a:ea typeface="Share Tech Mono"/>
              <a:cs typeface="Share Tech Mono"/>
              <a:sym typeface="Share Tech Mono"/>
            </a:endParaRPr>
          </a:p>
          <a:p>
            <a:pPr indent="0" lvl="0" marL="0" rtl="0" algn="l">
              <a:spcBef>
                <a:spcPts val="0"/>
              </a:spcBef>
              <a:spcAft>
                <a:spcPts val="0"/>
              </a:spcAft>
              <a:buNone/>
            </a:pPr>
            <a:r>
              <a:rPr lang="es-419" sz="3300">
                <a:solidFill>
                  <a:schemeClr val="lt2"/>
                </a:solidFill>
                <a:latin typeface="Share Tech Mono"/>
                <a:ea typeface="Share Tech Mono"/>
                <a:cs typeface="Share Tech Mono"/>
                <a:sym typeface="Share Tech Mono"/>
              </a:rPr>
              <a:t>⋗ </a:t>
            </a:r>
            <a:r>
              <a:rPr lang="es-419" sz="2300">
                <a:solidFill>
                  <a:schemeClr val="dk1"/>
                </a:solidFill>
                <a:latin typeface="Share Tech Mono"/>
                <a:ea typeface="Share Tech Mono"/>
                <a:cs typeface="Share Tech Mono"/>
                <a:sym typeface="Share Tech Mono"/>
              </a:rPr>
              <a:t>Introducción</a:t>
            </a:r>
            <a:endParaRPr sz="2300">
              <a:solidFill>
                <a:schemeClr val="dk1"/>
              </a:solidFill>
              <a:latin typeface="Share Tech Mono"/>
              <a:ea typeface="Share Tech Mono"/>
              <a:cs typeface="Share Tech Mono"/>
              <a:sym typeface="Share Tech Mono"/>
            </a:endParaRPr>
          </a:p>
          <a:p>
            <a:pPr indent="0" lvl="0" marL="0" rtl="0" algn="l">
              <a:spcBef>
                <a:spcPts val="0"/>
              </a:spcBef>
              <a:spcAft>
                <a:spcPts val="0"/>
              </a:spcAft>
              <a:buNone/>
            </a:pPr>
            <a:r>
              <a:rPr lang="es-419" sz="3300">
                <a:solidFill>
                  <a:schemeClr val="lt2"/>
                </a:solidFill>
                <a:latin typeface="Share Tech Mono"/>
                <a:ea typeface="Share Tech Mono"/>
                <a:cs typeface="Share Tech Mono"/>
                <a:sym typeface="Share Tech Mono"/>
              </a:rPr>
              <a:t>⋗ </a:t>
            </a:r>
            <a:r>
              <a:rPr lang="es-419" sz="2300">
                <a:solidFill>
                  <a:schemeClr val="dk1"/>
                </a:solidFill>
                <a:latin typeface="Share Tech Mono"/>
                <a:ea typeface="Share Tech Mono"/>
                <a:cs typeface="Share Tech Mono"/>
                <a:sym typeface="Share Tech Mono"/>
              </a:rPr>
              <a:t>Herramientas NoSQL/SQL</a:t>
            </a:r>
            <a:endParaRPr sz="2300">
              <a:solidFill>
                <a:schemeClr val="dk1"/>
              </a:solidFill>
              <a:latin typeface="Share Tech Mono"/>
              <a:ea typeface="Share Tech Mono"/>
              <a:cs typeface="Share Tech Mono"/>
              <a:sym typeface="Share Tech Mono"/>
            </a:endParaRPr>
          </a:p>
          <a:p>
            <a:pPr indent="0" lvl="0" marL="0" rtl="0" algn="l">
              <a:spcBef>
                <a:spcPts val="0"/>
              </a:spcBef>
              <a:spcAft>
                <a:spcPts val="0"/>
              </a:spcAft>
              <a:buNone/>
            </a:pPr>
            <a:r>
              <a:rPr lang="es-419" sz="3300">
                <a:solidFill>
                  <a:schemeClr val="lt2"/>
                </a:solidFill>
                <a:latin typeface="Share Tech Mono"/>
                <a:ea typeface="Share Tech Mono"/>
                <a:cs typeface="Share Tech Mono"/>
                <a:sym typeface="Share Tech Mono"/>
              </a:rPr>
              <a:t>⋗ </a:t>
            </a:r>
            <a:r>
              <a:rPr lang="es-419" sz="2300">
                <a:solidFill>
                  <a:schemeClr val="dk1"/>
                </a:solidFill>
                <a:latin typeface="Share Tech Mono"/>
                <a:ea typeface="Share Tech Mono"/>
                <a:cs typeface="Share Tech Mono"/>
                <a:sym typeface="Share Tech Mono"/>
              </a:rPr>
              <a:t>Tabla comparativa</a:t>
            </a:r>
            <a:endParaRPr sz="2300">
              <a:solidFill>
                <a:schemeClr val="dk1"/>
              </a:solidFill>
              <a:latin typeface="Share Tech Mono"/>
              <a:ea typeface="Share Tech Mono"/>
              <a:cs typeface="Share Tech Mono"/>
              <a:sym typeface="Share Tech Mono"/>
            </a:endParaRPr>
          </a:p>
          <a:p>
            <a:pPr indent="0" lvl="0" marL="0" rtl="0" algn="l">
              <a:spcBef>
                <a:spcPts val="0"/>
              </a:spcBef>
              <a:spcAft>
                <a:spcPts val="0"/>
              </a:spcAft>
              <a:buNone/>
            </a:pPr>
            <a:r>
              <a:rPr lang="es-419" sz="3300">
                <a:solidFill>
                  <a:schemeClr val="lt2"/>
                </a:solidFill>
                <a:latin typeface="Share Tech Mono"/>
                <a:ea typeface="Share Tech Mono"/>
                <a:cs typeface="Share Tech Mono"/>
                <a:sym typeface="Share Tech Mono"/>
              </a:rPr>
              <a:t>⋗ </a:t>
            </a:r>
            <a:r>
              <a:rPr lang="es-419" sz="2300">
                <a:solidFill>
                  <a:schemeClr val="dk1"/>
                </a:solidFill>
                <a:latin typeface="Share Tech Mono"/>
                <a:ea typeface="Share Tech Mono"/>
                <a:cs typeface="Share Tech Mono"/>
                <a:sym typeface="Share Tech Mono"/>
              </a:rPr>
              <a:t>Línea de tiempo Herramientas NoSQL</a:t>
            </a:r>
            <a:endParaRPr sz="2300">
              <a:solidFill>
                <a:schemeClr val="dk1"/>
              </a:solidFill>
              <a:latin typeface="Share Tech Mono"/>
              <a:ea typeface="Share Tech Mono"/>
              <a:cs typeface="Share Tech Mono"/>
              <a:sym typeface="Share Tech Mono"/>
            </a:endParaRPr>
          </a:p>
          <a:p>
            <a:pPr indent="0" lvl="0" marL="0" rtl="0" algn="l">
              <a:spcBef>
                <a:spcPts val="0"/>
              </a:spcBef>
              <a:spcAft>
                <a:spcPts val="0"/>
              </a:spcAft>
              <a:buNone/>
            </a:pPr>
            <a:r>
              <a:t/>
            </a:r>
            <a:endParaRPr sz="2300">
              <a:solidFill>
                <a:schemeClr val="dk1"/>
              </a:solidFill>
              <a:latin typeface="Share Tech Mono"/>
              <a:ea typeface="Share Tech Mono"/>
              <a:cs typeface="Share Tech Mono"/>
              <a:sym typeface="Share Tech Mono"/>
            </a:endParaRPr>
          </a:p>
          <a:p>
            <a:pPr indent="0" lvl="0" marL="0" rtl="0" algn="l">
              <a:spcBef>
                <a:spcPts val="0"/>
              </a:spcBef>
              <a:spcAft>
                <a:spcPts val="0"/>
              </a:spcAft>
              <a:buNone/>
            </a:pPr>
            <a:r>
              <a:t/>
            </a:r>
            <a:endParaRPr sz="1200">
              <a:solidFill>
                <a:schemeClr val="dk1"/>
              </a:solidFill>
              <a:latin typeface="Share Tech Mono"/>
              <a:ea typeface="Share Tech Mono"/>
              <a:cs typeface="Share Tech Mono"/>
              <a:sym typeface="Share Tech Mono"/>
            </a:endParaRPr>
          </a:p>
        </p:txBody>
      </p:sp>
      <p:sp>
        <p:nvSpPr>
          <p:cNvPr id="317" name="Google Shape;317;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40"/>
          <p:cNvSpPr txBox="1"/>
          <p:nvPr>
            <p:ph type="title"/>
          </p:nvPr>
        </p:nvSpPr>
        <p:spPr>
          <a:xfrm>
            <a:off x="1266725" y="169650"/>
            <a:ext cx="6228900" cy="373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sz="1600"/>
              <a:t>eXistDB ~ https://github.com/eXist-db/exist/releases/latest </a:t>
            </a:r>
            <a:endParaRPr sz="1600"/>
          </a:p>
        </p:txBody>
      </p:sp>
      <p:grpSp>
        <p:nvGrpSpPr>
          <p:cNvPr id="682" name="Google Shape;682;p40"/>
          <p:cNvGrpSpPr/>
          <p:nvPr/>
        </p:nvGrpSpPr>
        <p:grpSpPr>
          <a:xfrm>
            <a:off x="379925" y="169650"/>
            <a:ext cx="886800" cy="373800"/>
            <a:chOff x="719450" y="537450"/>
            <a:chExt cx="886800" cy="373800"/>
          </a:xfrm>
        </p:grpSpPr>
        <p:sp>
          <p:nvSpPr>
            <p:cNvPr id="683" name="Google Shape;683;p40"/>
            <p:cNvSpPr/>
            <p:nvPr/>
          </p:nvSpPr>
          <p:spPr>
            <a:xfrm>
              <a:off x="719450" y="537450"/>
              <a:ext cx="886800" cy="373800"/>
            </a:xfrm>
            <a:prstGeom prst="roundRect">
              <a:avLst>
                <a:gd fmla="val 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4" name="Google Shape;684;p40"/>
            <p:cNvPicPr preferRelativeResize="0"/>
            <p:nvPr/>
          </p:nvPicPr>
          <p:blipFill>
            <a:blip r:embed="rId3">
              <a:alphaModFix/>
            </a:blip>
            <a:stretch>
              <a:fillRect/>
            </a:stretch>
          </p:blipFill>
          <p:spPr>
            <a:xfrm>
              <a:off x="794962" y="574025"/>
              <a:ext cx="735800" cy="300675"/>
            </a:xfrm>
            <a:prstGeom prst="rect">
              <a:avLst/>
            </a:prstGeom>
            <a:noFill/>
            <a:ln>
              <a:noFill/>
            </a:ln>
          </p:spPr>
        </p:pic>
      </p:grpSp>
      <p:sp>
        <p:nvSpPr>
          <p:cNvPr id="685" name="Google Shape;685;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grpSp>
        <p:nvGrpSpPr>
          <p:cNvPr id="686" name="Google Shape;686;p40"/>
          <p:cNvGrpSpPr/>
          <p:nvPr/>
        </p:nvGrpSpPr>
        <p:grpSpPr>
          <a:xfrm>
            <a:off x="236019" y="736900"/>
            <a:ext cx="1636539" cy="1643738"/>
            <a:chOff x="1310869" y="1837925"/>
            <a:chExt cx="1636539" cy="1643738"/>
          </a:xfrm>
        </p:grpSpPr>
        <p:grpSp>
          <p:nvGrpSpPr>
            <p:cNvPr id="687" name="Google Shape;687;p40"/>
            <p:cNvGrpSpPr/>
            <p:nvPr/>
          </p:nvGrpSpPr>
          <p:grpSpPr>
            <a:xfrm>
              <a:off x="1310869" y="1837925"/>
              <a:ext cx="1636539" cy="1643738"/>
              <a:chOff x="5416998" y="537468"/>
              <a:chExt cx="3011112" cy="2307000"/>
            </a:xfrm>
          </p:grpSpPr>
          <p:sp>
            <p:nvSpPr>
              <p:cNvPr id="688" name="Google Shape;688;p40"/>
              <p:cNvSpPr/>
              <p:nvPr/>
            </p:nvSpPr>
            <p:spPr>
              <a:xfrm>
                <a:off x="5416998" y="537468"/>
                <a:ext cx="3011100" cy="2307000"/>
              </a:xfrm>
              <a:prstGeom prst="rect">
                <a:avLst/>
              </a:prstGeom>
              <a:solidFill>
                <a:srgbClr val="2F3B4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89" name="Google Shape;689;p40"/>
              <p:cNvSpPr/>
              <p:nvPr/>
            </p:nvSpPr>
            <p:spPr>
              <a:xfrm>
                <a:off x="5417010" y="537469"/>
                <a:ext cx="3011100" cy="507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690" name="Google Shape;690;p40"/>
              <p:cNvGrpSpPr/>
              <p:nvPr/>
            </p:nvGrpSpPr>
            <p:grpSpPr>
              <a:xfrm>
                <a:off x="7338381" y="690654"/>
                <a:ext cx="884791" cy="153801"/>
                <a:chOff x="7087900" y="662250"/>
                <a:chExt cx="1211711" cy="210600"/>
              </a:xfrm>
            </p:grpSpPr>
            <p:grpSp>
              <p:nvGrpSpPr>
                <p:cNvPr id="691" name="Google Shape;691;p40"/>
                <p:cNvGrpSpPr/>
                <p:nvPr/>
              </p:nvGrpSpPr>
              <p:grpSpPr>
                <a:xfrm>
                  <a:off x="8089070" y="662280"/>
                  <a:ext cx="210541" cy="210541"/>
                  <a:chOff x="8737850" y="715475"/>
                  <a:chExt cx="457200" cy="457200"/>
                </a:xfrm>
              </p:grpSpPr>
              <p:cxnSp>
                <p:nvCxnSpPr>
                  <p:cNvPr id="692" name="Google Shape;692;p40"/>
                  <p:cNvCxnSpPr/>
                  <p:nvPr/>
                </p:nvCxnSpPr>
                <p:spPr>
                  <a:xfrm>
                    <a:off x="8737850" y="715475"/>
                    <a:ext cx="457200" cy="457200"/>
                  </a:xfrm>
                  <a:prstGeom prst="straightConnector1">
                    <a:avLst/>
                  </a:prstGeom>
                  <a:noFill/>
                  <a:ln cap="flat" cmpd="sng" w="9525">
                    <a:solidFill>
                      <a:srgbClr val="FFFFFF"/>
                    </a:solidFill>
                    <a:prstDash val="solid"/>
                    <a:round/>
                    <a:headEnd len="med" w="med" type="none"/>
                    <a:tailEnd len="med" w="med" type="none"/>
                  </a:ln>
                </p:spPr>
              </p:cxnSp>
              <p:cxnSp>
                <p:nvCxnSpPr>
                  <p:cNvPr id="693" name="Google Shape;693;p40"/>
                  <p:cNvCxnSpPr/>
                  <p:nvPr/>
                </p:nvCxnSpPr>
                <p:spPr>
                  <a:xfrm flipH="1">
                    <a:off x="8737850" y="715475"/>
                    <a:ext cx="457200" cy="457200"/>
                  </a:xfrm>
                  <a:prstGeom prst="straightConnector1">
                    <a:avLst/>
                  </a:prstGeom>
                  <a:noFill/>
                  <a:ln cap="flat" cmpd="sng" w="9525">
                    <a:solidFill>
                      <a:srgbClr val="FFFFFF"/>
                    </a:solidFill>
                    <a:prstDash val="solid"/>
                    <a:round/>
                    <a:headEnd len="med" w="med" type="none"/>
                    <a:tailEnd len="med" w="med" type="none"/>
                  </a:ln>
                </p:spPr>
              </p:cxnSp>
            </p:grpSp>
            <p:cxnSp>
              <p:nvCxnSpPr>
                <p:cNvPr id="694" name="Google Shape;694;p40"/>
                <p:cNvCxnSpPr/>
                <p:nvPr/>
              </p:nvCxnSpPr>
              <p:spPr>
                <a:xfrm>
                  <a:off x="7087900" y="767550"/>
                  <a:ext cx="298800" cy="0"/>
                </a:xfrm>
                <a:prstGeom prst="straightConnector1">
                  <a:avLst/>
                </a:prstGeom>
                <a:noFill/>
                <a:ln cap="flat" cmpd="sng" w="9525">
                  <a:solidFill>
                    <a:srgbClr val="FFFFFF"/>
                  </a:solidFill>
                  <a:prstDash val="solid"/>
                  <a:round/>
                  <a:headEnd len="med" w="med" type="none"/>
                  <a:tailEnd len="med" w="med" type="none"/>
                </a:ln>
              </p:spPr>
            </p:cxnSp>
            <p:sp>
              <p:nvSpPr>
                <p:cNvPr id="695" name="Google Shape;695;p40"/>
                <p:cNvSpPr/>
                <p:nvPr/>
              </p:nvSpPr>
              <p:spPr>
                <a:xfrm>
                  <a:off x="7632585" y="662250"/>
                  <a:ext cx="210600" cy="210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696" name="Google Shape;696;p40"/>
            <p:cNvSpPr txBox="1"/>
            <p:nvPr/>
          </p:nvSpPr>
          <p:spPr>
            <a:xfrm>
              <a:off x="1310875" y="1887025"/>
              <a:ext cx="1030200" cy="288300"/>
            </a:xfrm>
            <a:prstGeom prst="rect">
              <a:avLst/>
            </a:prstGeom>
            <a:noFill/>
            <a:ln>
              <a:noFill/>
            </a:ln>
          </p:spPr>
          <p:txBody>
            <a:bodyPr anchorCtr="0" anchor="ctr" bIns="91425" lIns="91425" spcFirstLastPara="1" rIns="91425" wrap="square" tIns="91425">
              <a:normAutofit fontScale="70000" lnSpcReduction="20000"/>
            </a:bodyPr>
            <a:lstStyle/>
            <a:p>
              <a:pPr indent="0" lvl="0" marL="0" rtl="0" algn="ctr">
                <a:spcBef>
                  <a:spcPts val="0"/>
                </a:spcBef>
                <a:spcAft>
                  <a:spcPts val="0"/>
                </a:spcAft>
                <a:buNone/>
              </a:pPr>
              <a:r>
                <a:rPr lang="es-419" sz="1100">
                  <a:solidFill>
                    <a:srgbClr val="FFFFFF"/>
                  </a:solidFill>
                  <a:latin typeface="Share Tech Mono"/>
                  <a:ea typeface="Share Tech Mono"/>
                  <a:cs typeface="Share Tech Mono"/>
                  <a:sym typeface="Share Tech Mono"/>
                </a:rPr>
                <a:t>Leonardo Serrano</a:t>
              </a:r>
              <a:endParaRPr sz="1100">
                <a:solidFill>
                  <a:srgbClr val="FFFFFF"/>
                </a:solidFill>
                <a:latin typeface="Share Tech Mono"/>
                <a:ea typeface="Share Tech Mono"/>
                <a:cs typeface="Share Tech Mono"/>
                <a:sym typeface="Share Tech Mono"/>
              </a:endParaRPr>
            </a:p>
          </p:txBody>
        </p:sp>
        <p:pic>
          <p:nvPicPr>
            <p:cNvPr id="697" name="Google Shape;697;p40"/>
            <p:cNvPicPr preferRelativeResize="0"/>
            <p:nvPr/>
          </p:nvPicPr>
          <p:blipFill rotWithShape="1">
            <a:blip r:embed="rId4">
              <a:alphaModFix/>
            </a:blip>
            <a:srcRect b="7115" l="13126" r="9796" t="10910"/>
            <a:stretch/>
          </p:blipFill>
          <p:spPr>
            <a:xfrm>
              <a:off x="1614038" y="2280900"/>
              <a:ext cx="1030200" cy="1095505"/>
            </a:xfrm>
            <a:prstGeom prst="rect">
              <a:avLst/>
            </a:prstGeom>
            <a:noFill/>
            <a:ln>
              <a:noFill/>
            </a:ln>
          </p:spPr>
        </p:pic>
      </p:grpSp>
      <p:sp>
        <p:nvSpPr>
          <p:cNvPr id="698" name="Google Shape;698;p40"/>
          <p:cNvSpPr txBox="1"/>
          <p:nvPr>
            <p:ph idx="4294967295" type="title"/>
          </p:nvPr>
        </p:nvSpPr>
        <p:spPr>
          <a:xfrm>
            <a:off x="2021100" y="701925"/>
            <a:ext cx="2216700" cy="5421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Fechas importantes</a:t>
            </a:r>
            <a:endParaRPr sz="1500"/>
          </a:p>
        </p:txBody>
      </p:sp>
      <p:sp>
        <p:nvSpPr>
          <p:cNvPr id="699" name="Google Shape;699;p40"/>
          <p:cNvSpPr txBox="1"/>
          <p:nvPr>
            <p:ph idx="4294967295" type="subTitle"/>
          </p:nvPr>
        </p:nvSpPr>
        <p:spPr>
          <a:xfrm>
            <a:off x="2021100" y="1244125"/>
            <a:ext cx="2216700" cy="7113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1000"/>
              <a:t>Lanzamiento: 2000</a:t>
            </a:r>
            <a:endParaRPr sz="1000"/>
          </a:p>
          <a:p>
            <a:pPr indent="0" lvl="0" marL="0" rtl="0" algn="ctr">
              <a:spcBef>
                <a:spcPts val="0"/>
              </a:spcBef>
              <a:spcAft>
                <a:spcPts val="0"/>
              </a:spcAft>
              <a:buNone/>
            </a:pPr>
            <a:r>
              <a:rPr lang="es-419" sz="1000"/>
              <a:t>Versión: </a:t>
            </a:r>
            <a:r>
              <a:rPr lang="es-419" sz="1000"/>
              <a:t>6.2.0 lanzado el 5 de Febrero de 2023 [7].</a:t>
            </a:r>
            <a:endParaRPr sz="1000"/>
          </a:p>
        </p:txBody>
      </p:sp>
      <p:sp>
        <p:nvSpPr>
          <p:cNvPr id="700" name="Google Shape;700;p40"/>
          <p:cNvSpPr txBox="1"/>
          <p:nvPr>
            <p:ph idx="4294967295" type="title"/>
          </p:nvPr>
        </p:nvSpPr>
        <p:spPr>
          <a:xfrm>
            <a:off x="4385601" y="701925"/>
            <a:ext cx="1714800" cy="5421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Tipo de modelo</a:t>
            </a:r>
            <a:endParaRPr sz="1500"/>
          </a:p>
        </p:txBody>
      </p:sp>
      <p:sp>
        <p:nvSpPr>
          <p:cNvPr id="701" name="Google Shape;701;p40"/>
          <p:cNvSpPr txBox="1"/>
          <p:nvPr>
            <p:ph idx="4294967295" type="subTitle"/>
          </p:nvPr>
        </p:nvSpPr>
        <p:spPr>
          <a:xfrm>
            <a:off x="4385725" y="1244150"/>
            <a:ext cx="1714800" cy="7113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t>NoSQL [7].</a:t>
            </a:r>
            <a:endParaRPr/>
          </a:p>
        </p:txBody>
      </p:sp>
      <p:sp>
        <p:nvSpPr>
          <p:cNvPr id="702" name="Google Shape;702;p40"/>
          <p:cNvSpPr txBox="1"/>
          <p:nvPr>
            <p:ph idx="4294967295" type="title"/>
          </p:nvPr>
        </p:nvSpPr>
        <p:spPr>
          <a:xfrm>
            <a:off x="6254134" y="701925"/>
            <a:ext cx="2445300" cy="5421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Lenguaje de consulta propietario</a:t>
            </a:r>
            <a:endParaRPr sz="1500"/>
          </a:p>
        </p:txBody>
      </p:sp>
      <p:sp>
        <p:nvSpPr>
          <p:cNvPr id="703" name="Google Shape;703;p40"/>
          <p:cNvSpPr txBox="1"/>
          <p:nvPr>
            <p:ph idx="4294967295" type="subTitle"/>
          </p:nvPr>
        </p:nvSpPr>
        <p:spPr>
          <a:xfrm>
            <a:off x="6254125" y="1244138"/>
            <a:ext cx="2445300" cy="7113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t>XQuery [7].</a:t>
            </a:r>
            <a:endParaRPr/>
          </a:p>
        </p:txBody>
      </p:sp>
      <p:sp>
        <p:nvSpPr>
          <p:cNvPr id="704" name="Google Shape;704;p40"/>
          <p:cNvSpPr txBox="1"/>
          <p:nvPr>
            <p:ph idx="4294967295" type="title"/>
          </p:nvPr>
        </p:nvSpPr>
        <p:spPr>
          <a:xfrm>
            <a:off x="5702179" y="2099150"/>
            <a:ext cx="2169600" cy="5421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Almacenamiento de datos</a:t>
            </a:r>
            <a:endParaRPr sz="1500"/>
          </a:p>
        </p:txBody>
      </p:sp>
      <p:sp>
        <p:nvSpPr>
          <p:cNvPr id="705" name="Google Shape;705;p40"/>
          <p:cNvSpPr txBox="1"/>
          <p:nvPr>
            <p:ph idx="4294967295" type="subTitle"/>
          </p:nvPr>
        </p:nvSpPr>
        <p:spPr>
          <a:xfrm>
            <a:off x="5702171" y="2641373"/>
            <a:ext cx="2169600" cy="7113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t>Documentos XML</a:t>
            </a:r>
            <a:endParaRPr/>
          </a:p>
        </p:txBody>
      </p:sp>
      <p:sp>
        <p:nvSpPr>
          <p:cNvPr id="706" name="Google Shape;706;p40"/>
          <p:cNvSpPr txBox="1"/>
          <p:nvPr>
            <p:ph idx="4294967295" type="title"/>
          </p:nvPr>
        </p:nvSpPr>
        <p:spPr>
          <a:xfrm>
            <a:off x="2283250" y="2099150"/>
            <a:ext cx="2912100" cy="5421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Módulo para optimizar consultas</a:t>
            </a:r>
            <a:endParaRPr sz="1500"/>
          </a:p>
        </p:txBody>
      </p:sp>
      <p:sp>
        <p:nvSpPr>
          <p:cNvPr id="707" name="Google Shape;707;p40"/>
          <p:cNvSpPr txBox="1"/>
          <p:nvPr>
            <p:ph idx="4294967295" type="subTitle"/>
          </p:nvPr>
        </p:nvSpPr>
        <p:spPr>
          <a:xfrm>
            <a:off x="2283239" y="2641374"/>
            <a:ext cx="2912100" cy="7113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sz="1000"/>
              <a:t>Si, mediante indices, particionamientos y cache [7].</a:t>
            </a:r>
            <a:endParaRPr sz="1000"/>
          </a:p>
        </p:txBody>
      </p:sp>
      <p:sp>
        <p:nvSpPr>
          <p:cNvPr id="708" name="Google Shape;708;p40"/>
          <p:cNvSpPr txBox="1"/>
          <p:nvPr>
            <p:ph idx="4294967295" type="title"/>
          </p:nvPr>
        </p:nvSpPr>
        <p:spPr>
          <a:xfrm>
            <a:off x="662604" y="3496313"/>
            <a:ext cx="2169600" cy="5421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Soporta consultas SQL</a:t>
            </a:r>
            <a:endParaRPr sz="1500"/>
          </a:p>
        </p:txBody>
      </p:sp>
      <p:sp>
        <p:nvSpPr>
          <p:cNvPr id="709" name="Google Shape;709;p40"/>
          <p:cNvSpPr txBox="1"/>
          <p:nvPr>
            <p:ph idx="4294967295" type="subTitle"/>
          </p:nvPr>
        </p:nvSpPr>
        <p:spPr>
          <a:xfrm>
            <a:off x="662596" y="4038535"/>
            <a:ext cx="2169600" cy="7113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t>Si. Provee un </a:t>
            </a:r>
            <a:r>
              <a:rPr lang="es-419"/>
              <a:t>módulo [7].</a:t>
            </a:r>
            <a:endParaRPr/>
          </a:p>
        </p:txBody>
      </p:sp>
      <p:sp>
        <p:nvSpPr>
          <p:cNvPr id="710" name="Google Shape;710;p40"/>
          <p:cNvSpPr txBox="1"/>
          <p:nvPr>
            <p:ph idx="4294967295" type="title"/>
          </p:nvPr>
        </p:nvSpPr>
        <p:spPr>
          <a:xfrm>
            <a:off x="3120425" y="3496375"/>
            <a:ext cx="2265900" cy="5421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Soporta transacciones ACID</a:t>
            </a:r>
            <a:endParaRPr sz="1500"/>
          </a:p>
        </p:txBody>
      </p:sp>
      <p:sp>
        <p:nvSpPr>
          <p:cNvPr id="711" name="Google Shape;711;p40"/>
          <p:cNvSpPr txBox="1"/>
          <p:nvPr>
            <p:ph idx="4294967295" type="subTitle"/>
          </p:nvPr>
        </p:nvSpPr>
        <p:spPr>
          <a:xfrm>
            <a:off x="3120402" y="4038600"/>
            <a:ext cx="2265900" cy="7113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sz="1000"/>
              <a:t>Si, </a:t>
            </a:r>
            <a:r>
              <a:rPr lang="es-419" sz="1000"/>
              <a:t>de forma</a:t>
            </a:r>
            <a:r>
              <a:rPr lang="es-419" sz="1000"/>
              <a:t> nativa,</a:t>
            </a:r>
            <a:endParaRPr sz="1000"/>
          </a:p>
          <a:p>
            <a:pPr indent="0" lvl="0" marL="0" rtl="0" algn="ctr">
              <a:spcBef>
                <a:spcPts val="1200"/>
              </a:spcBef>
              <a:spcAft>
                <a:spcPts val="1200"/>
              </a:spcAft>
              <a:buNone/>
            </a:pPr>
            <a:r>
              <a:rPr lang="es-419" sz="1000"/>
              <a:t>pero no completamente funcional [24].</a:t>
            </a:r>
            <a:endParaRPr sz="1000"/>
          </a:p>
        </p:txBody>
      </p:sp>
      <p:sp>
        <p:nvSpPr>
          <p:cNvPr id="712" name="Google Shape;712;p40"/>
          <p:cNvSpPr txBox="1"/>
          <p:nvPr>
            <p:ph idx="4294967295" type="title"/>
          </p:nvPr>
        </p:nvSpPr>
        <p:spPr>
          <a:xfrm>
            <a:off x="5569223" y="3496375"/>
            <a:ext cx="2912100" cy="5421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Application </a:t>
            </a:r>
            <a:r>
              <a:rPr lang="es-419" sz="1500"/>
              <a:t>H2Flow</a:t>
            </a:r>
            <a:endParaRPr sz="1500"/>
          </a:p>
        </p:txBody>
      </p:sp>
      <p:sp>
        <p:nvSpPr>
          <p:cNvPr id="713" name="Google Shape;713;p40"/>
          <p:cNvSpPr txBox="1"/>
          <p:nvPr>
            <p:ph idx="4294967295" type="subTitle"/>
          </p:nvPr>
        </p:nvSpPr>
        <p:spPr>
          <a:xfrm>
            <a:off x="5569225" y="4038600"/>
            <a:ext cx="2912100" cy="7113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sz="1000"/>
              <a:t>¡un juego de puzzles de física acuática! [7].</a:t>
            </a:r>
            <a:endParaRPr sz="1000"/>
          </a:p>
        </p:txBody>
      </p:sp>
      <p:sp>
        <p:nvSpPr>
          <p:cNvPr id="714" name="Google Shape;714;p40"/>
          <p:cNvSpPr txBox="1"/>
          <p:nvPr/>
        </p:nvSpPr>
        <p:spPr>
          <a:xfrm>
            <a:off x="379925" y="4685050"/>
            <a:ext cx="8208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00">
                <a:solidFill>
                  <a:schemeClr val="dk1"/>
                </a:solidFill>
              </a:rPr>
              <a:t>[7] EXIST-DB Documentation. (n.d.). https://exist-db.org/exist/apps/doc/ , Consultado: 18-03-2024</a:t>
            </a:r>
            <a:endParaRPr sz="1100">
              <a:solidFill>
                <a:schemeClr val="dk1"/>
              </a:solidFill>
            </a:endParaRPr>
          </a:p>
          <a:p>
            <a:pPr indent="0" lvl="0" marL="0" rtl="0" algn="l">
              <a:spcBef>
                <a:spcPts val="0"/>
              </a:spcBef>
              <a:spcAft>
                <a:spcPts val="0"/>
              </a:spcAft>
              <a:buNone/>
            </a:pPr>
            <a:r>
              <a:rPr lang="es-419" sz="1100">
                <a:solidFill>
                  <a:schemeClr val="dk1"/>
                </a:solidFill>
              </a:rPr>
              <a:t>[24] Quote from “Roadmap.” (n.d.). </a:t>
            </a:r>
            <a:r>
              <a:rPr lang="es-419" sz="1100" u="sng">
                <a:solidFill>
                  <a:schemeClr val="dk1"/>
                </a:solidFill>
                <a:hlinkClick r:id="rId5">
                  <a:extLst>
                    <a:ext uri="{A12FA001-AC4F-418D-AE19-62706E023703}">
                      <ahyp:hlinkClr val="tx"/>
                    </a:ext>
                  </a:extLst>
                </a:hlinkClick>
              </a:rPr>
              <a:t>https://arc.net/l/quote/wfaesayo</a:t>
            </a:r>
            <a:r>
              <a:rPr lang="es-419" sz="1100">
                <a:solidFill>
                  <a:schemeClr val="dk1"/>
                </a:solidFill>
              </a:rPr>
              <a:t>, consultado 23-03-2024</a:t>
            </a:r>
            <a:endParaRPr sz="11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41"/>
          <p:cNvSpPr txBox="1"/>
          <p:nvPr>
            <p:ph type="title"/>
          </p:nvPr>
        </p:nvSpPr>
        <p:spPr>
          <a:xfrm>
            <a:off x="1266725" y="169650"/>
            <a:ext cx="5958600" cy="373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sz="1600"/>
              <a:t>Redis ~ https://redis.io/download/</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grpSp>
        <p:nvGrpSpPr>
          <p:cNvPr id="720" name="Google Shape;720;p41"/>
          <p:cNvGrpSpPr/>
          <p:nvPr/>
        </p:nvGrpSpPr>
        <p:grpSpPr>
          <a:xfrm>
            <a:off x="379925" y="169650"/>
            <a:ext cx="886800" cy="373800"/>
            <a:chOff x="719450" y="537450"/>
            <a:chExt cx="886800" cy="373800"/>
          </a:xfrm>
        </p:grpSpPr>
        <p:sp>
          <p:nvSpPr>
            <p:cNvPr id="721" name="Google Shape;721;p41"/>
            <p:cNvSpPr/>
            <p:nvPr/>
          </p:nvSpPr>
          <p:spPr>
            <a:xfrm>
              <a:off x="719450" y="537450"/>
              <a:ext cx="886800" cy="373800"/>
            </a:xfrm>
            <a:prstGeom prst="roundRect">
              <a:avLst>
                <a:gd fmla="val 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2" name="Google Shape;722;p41"/>
            <p:cNvPicPr preferRelativeResize="0"/>
            <p:nvPr/>
          </p:nvPicPr>
          <p:blipFill>
            <a:blip r:embed="rId3">
              <a:alphaModFix/>
            </a:blip>
            <a:stretch>
              <a:fillRect/>
            </a:stretch>
          </p:blipFill>
          <p:spPr>
            <a:xfrm>
              <a:off x="794962" y="574025"/>
              <a:ext cx="735800" cy="300675"/>
            </a:xfrm>
            <a:prstGeom prst="rect">
              <a:avLst/>
            </a:prstGeom>
            <a:noFill/>
            <a:ln>
              <a:noFill/>
            </a:ln>
          </p:spPr>
        </p:pic>
      </p:grpSp>
      <p:sp>
        <p:nvSpPr>
          <p:cNvPr id="723" name="Google Shape;723;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grpSp>
        <p:nvGrpSpPr>
          <p:cNvPr id="724" name="Google Shape;724;p41"/>
          <p:cNvGrpSpPr/>
          <p:nvPr/>
        </p:nvGrpSpPr>
        <p:grpSpPr>
          <a:xfrm>
            <a:off x="236019" y="736900"/>
            <a:ext cx="1636539" cy="1643738"/>
            <a:chOff x="1310869" y="1837925"/>
            <a:chExt cx="1636539" cy="1643738"/>
          </a:xfrm>
        </p:grpSpPr>
        <p:grpSp>
          <p:nvGrpSpPr>
            <p:cNvPr id="725" name="Google Shape;725;p41"/>
            <p:cNvGrpSpPr/>
            <p:nvPr/>
          </p:nvGrpSpPr>
          <p:grpSpPr>
            <a:xfrm>
              <a:off x="1310869" y="1837925"/>
              <a:ext cx="1636539" cy="1643738"/>
              <a:chOff x="5416998" y="537468"/>
              <a:chExt cx="3011112" cy="2307000"/>
            </a:xfrm>
          </p:grpSpPr>
          <p:sp>
            <p:nvSpPr>
              <p:cNvPr id="726" name="Google Shape;726;p41"/>
              <p:cNvSpPr/>
              <p:nvPr/>
            </p:nvSpPr>
            <p:spPr>
              <a:xfrm>
                <a:off x="5416998" y="537468"/>
                <a:ext cx="3011100" cy="2307000"/>
              </a:xfrm>
              <a:prstGeom prst="rect">
                <a:avLst/>
              </a:prstGeom>
              <a:solidFill>
                <a:srgbClr val="2F3B4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27" name="Google Shape;727;p41"/>
              <p:cNvSpPr/>
              <p:nvPr/>
            </p:nvSpPr>
            <p:spPr>
              <a:xfrm>
                <a:off x="5417010" y="537469"/>
                <a:ext cx="3011100" cy="507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728" name="Google Shape;728;p41"/>
              <p:cNvGrpSpPr/>
              <p:nvPr/>
            </p:nvGrpSpPr>
            <p:grpSpPr>
              <a:xfrm>
                <a:off x="7338381" y="690654"/>
                <a:ext cx="884791" cy="153801"/>
                <a:chOff x="7087900" y="662250"/>
                <a:chExt cx="1211711" cy="210600"/>
              </a:xfrm>
            </p:grpSpPr>
            <p:grpSp>
              <p:nvGrpSpPr>
                <p:cNvPr id="729" name="Google Shape;729;p41"/>
                <p:cNvGrpSpPr/>
                <p:nvPr/>
              </p:nvGrpSpPr>
              <p:grpSpPr>
                <a:xfrm>
                  <a:off x="8089070" y="662280"/>
                  <a:ext cx="210541" cy="210541"/>
                  <a:chOff x="8737850" y="715475"/>
                  <a:chExt cx="457200" cy="457200"/>
                </a:xfrm>
              </p:grpSpPr>
              <p:cxnSp>
                <p:nvCxnSpPr>
                  <p:cNvPr id="730" name="Google Shape;730;p41"/>
                  <p:cNvCxnSpPr/>
                  <p:nvPr/>
                </p:nvCxnSpPr>
                <p:spPr>
                  <a:xfrm>
                    <a:off x="8737850" y="715475"/>
                    <a:ext cx="457200" cy="457200"/>
                  </a:xfrm>
                  <a:prstGeom prst="straightConnector1">
                    <a:avLst/>
                  </a:prstGeom>
                  <a:noFill/>
                  <a:ln cap="flat" cmpd="sng" w="9525">
                    <a:solidFill>
                      <a:srgbClr val="FFFFFF"/>
                    </a:solidFill>
                    <a:prstDash val="solid"/>
                    <a:round/>
                    <a:headEnd len="med" w="med" type="none"/>
                    <a:tailEnd len="med" w="med" type="none"/>
                  </a:ln>
                </p:spPr>
              </p:cxnSp>
              <p:cxnSp>
                <p:nvCxnSpPr>
                  <p:cNvPr id="731" name="Google Shape;731;p41"/>
                  <p:cNvCxnSpPr/>
                  <p:nvPr/>
                </p:nvCxnSpPr>
                <p:spPr>
                  <a:xfrm flipH="1">
                    <a:off x="8737850" y="715475"/>
                    <a:ext cx="457200" cy="457200"/>
                  </a:xfrm>
                  <a:prstGeom prst="straightConnector1">
                    <a:avLst/>
                  </a:prstGeom>
                  <a:noFill/>
                  <a:ln cap="flat" cmpd="sng" w="9525">
                    <a:solidFill>
                      <a:srgbClr val="FFFFFF"/>
                    </a:solidFill>
                    <a:prstDash val="solid"/>
                    <a:round/>
                    <a:headEnd len="med" w="med" type="none"/>
                    <a:tailEnd len="med" w="med" type="none"/>
                  </a:ln>
                </p:spPr>
              </p:cxnSp>
            </p:grpSp>
            <p:cxnSp>
              <p:nvCxnSpPr>
                <p:cNvPr id="732" name="Google Shape;732;p41"/>
                <p:cNvCxnSpPr/>
                <p:nvPr/>
              </p:nvCxnSpPr>
              <p:spPr>
                <a:xfrm>
                  <a:off x="7087900" y="767550"/>
                  <a:ext cx="298800" cy="0"/>
                </a:xfrm>
                <a:prstGeom prst="straightConnector1">
                  <a:avLst/>
                </a:prstGeom>
                <a:noFill/>
                <a:ln cap="flat" cmpd="sng" w="9525">
                  <a:solidFill>
                    <a:srgbClr val="FFFFFF"/>
                  </a:solidFill>
                  <a:prstDash val="solid"/>
                  <a:round/>
                  <a:headEnd len="med" w="med" type="none"/>
                  <a:tailEnd len="med" w="med" type="none"/>
                </a:ln>
              </p:spPr>
            </p:cxnSp>
            <p:sp>
              <p:nvSpPr>
                <p:cNvPr id="733" name="Google Shape;733;p41"/>
                <p:cNvSpPr/>
                <p:nvPr/>
              </p:nvSpPr>
              <p:spPr>
                <a:xfrm>
                  <a:off x="7632585" y="662250"/>
                  <a:ext cx="210600" cy="210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734" name="Google Shape;734;p41"/>
            <p:cNvSpPr txBox="1"/>
            <p:nvPr/>
          </p:nvSpPr>
          <p:spPr>
            <a:xfrm>
              <a:off x="1310875" y="1887025"/>
              <a:ext cx="1030200" cy="288300"/>
            </a:xfrm>
            <a:prstGeom prst="rect">
              <a:avLst/>
            </a:prstGeom>
            <a:noFill/>
            <a:ln>
              <a:noFill/>
            </a:ln>
          </p:spPr>
          <p:txBody>
            <a:bodyPr anchorCtr="0" anchor="ctr" bIns="91425" lIns="91425" spcFirstLastPara="1" rIns="91425" wrap="square" tIns="91425">
              <a:normAutofit fontScale="70000" lnSpcReduction="20000"/>
            </a:bodyPr>
            <a:lstStyle/>
            <a:p>
              <a:pPr indent="0" lvl="0" marL="0" rtl="0" algn="ctr">
                <a:spcBef>
                  <a:spcPts val="0"/>
                </a:spcBef>
                <a:spcAft>
                  <a:spcPts val="0"/>
                </a:spcAft>
                <a:buNone/>
              </a:pPr>
              <a:r>
                <a:rPr lang="es-419" sz="1100">
                  <a:solidFill>
                    <a:srgbClr val="FFFFFF"/>
                  </a:solidFill>
                  <a:latin typeface="Share Tech Mono"/>
                  <a:ea typeface="Share Tech Mono"/>
                  <a:cs typeface="Share Tech Mono"/>
                  <a:sym typeface="Share Tech Mono"/>
                </a:rPr>
                <a:t>Leonardo Serrano</a:t>
              </a:r>
              <a:endParaRPr sz="1100">
                <a:solidFill>
                  <a:srgbClr val="FFFFFF"/>
                </a:solidFill>
                <a:latin typeface="Share Tech Mono"/>
                <a:ea typeface="Share Tech Mono"/>
                <a:cs typeface="Share Tech Mono"/>
                <a:sym typeface="Share Tech Mono"/>
              </a:endParaRPr>
            </a:p>
          </p:txBody>
        </p:sp>
        <p:pic>
          <p:nvPicPr>
            <p:cNvPr id="735" name="Google Shape;735;p41"/>
            <p:cNvPicPr preferRelativeResize="0"/>
            <p:nvPr/>
          </p:nvPicPr>
          <p:blipFill rotWithShape="1">
            <a:blip r:embed="rId4">
              <a:alphaModFix/>
            </a:blip>
            <a:srcRect b="7115" l="13126" r="9796" t="10910"/>
            <a:stretch/>
          </p:blipFill>
          <p:spPr>
            <a:xfrm>
              <a:off x="1614038" y="2280900"/>
              <a:ext cx="1030200" cy="1095505"/>
            </a:xfrm>
            <a:prstGeom prst="rect">
              <a:avLst/>
            </a:prstGeom>
            <a:noFill/>
            <a:ln>
              <a:noFill/>
            </a:ln>
          </p:spPr>
        </p:pic>
      </p:grpSp>
      <p:sp>
        <p:nvSpPr>
          <p:cNvPr id="736" name="Google Shape;736;p41"/>
          <p:cNvSpPr txBox="1"/>
          <p:nvPr>
            <p:ph idx="4294967295" type="title"/>
          </p:nvPr>
        </p:nvSpPr>
        <p:spPr>
          <a:xfrm>
            <a:off x="1914917" y="701913"/>
            <a:ext cx="2169600" cy="5421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Fechas importantes</a:t>
            </a:r>
            <a:endParaRPr sz="1500"/>
          </a:p>
        </p:txBody>
      </p:sp>
      <p:sp>
        <p:nvSpPr>
          <p:cNvPr id="737" name="Google Shape;737;p41"/>
          <p:cNvSpPr txBox="1"/>
          <p:nvPr>
            <p:ph idx="4294967295" type="subTitle"/>
          </p:nvPr>
        </p:nvSpPr>
        <p:spPr>
          <a:xfrm>
            <a:off x="1914908" y="1244135"/>
            <a:ext cx="2169600" cy="7113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sz="1000"/>
              <a:t>Lanzamiento: 2009</a:t>
            </a:r>
            <a:endParaRPr sz="1000"/>
          </a:p>
          <a:p>
            <a:pPr indent="0" lvl="0" marL="0" rtl="0" algn="ctr">
              <a:spcBef>
                <a:spcPts val="0"/>
              </a:spcBef>
              <a:spcAft>
                <a:spcPts val="0"/>
              </a:spcAft>
              <a:buNone/>
            </a:pPr>
            <a:r>
              <a:rPr lang="es-419" sz="1000"/>
              <a:t>Versión: </a:t>
            </a:r>
            <a:r>
              <a:rPr lang="es-419" sz="1000"/>
              <a:t>7.2.4 lanzado el martes 9 de enero de 2024 [6]. </a:t>
            </a:r>
            <a:endParaRPr sz="1000"/>
          </a:p>
        </p:txBody>
      </p:sp>
      <p:sp>
        <p:nvSpPr>
          <p:cNvPr id="738" name="Google Shape;738;p41"/>
          <p:cNvSpPr txBox="1"/>
          <p:nvPr>
            <p:ph idx="4294967295" type="title"/>
          </p:nvPr>
        </p:nvSpPr>
        <p:spPr>
          <a:xfrm>
            <a:off x="4238133" y="701925"/>
            <a:ext cx="1862400" cy="5421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Tipo de modelo</a:t>
            </a:r>
            <a:endParaRPr sz="1500"/>
          </a:p>
        </p:txBody>
      </p:sp>
      <p:sp>
        <p:nvSpPr>
          <p:cNvPr id="739" name="Google Shape;739;p41"/>
          <p:cNvSpPr txBox="1"/>
          <p:nvPr>
            <p:ph idx="4294967295" type="subTitle"/>
          </p:nvPr>
        </p:nvSpPr>
        <p:spPr>
          <a:xfrm>
            <a:off x="4238126" y="1244138"/>
            <a:ext cx="1862400" cy="7113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t>NoSQL [6].</a:t>
            </a:r>
            <a:endParaRPr/>
          </a:p>
        </p:txBody>
      </p:sp>
      <p:sp>
        <p:nvSpPr>
          <p:cNvPr id="740" name="Google Shape;740;p41"/>
          <p:cNvSpPr txBox="1"/>
          <p:nvPr>
            <p:ph idx="4294967295" type="title"/>
          </p:nvPr>
        </p:nvSpPr>
        <p:spPr>
          <a:xfrm>
            <a:off x="6254134" y="701925"/>
            <a:ext cx="2445300" cy="5421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Lenguaje de consulta propietario</a:t>
            </a:r>
            <a:endParaRPr sz="1500"/>
          </a:p>
        </p:txBody>
      </p:sp>
      <p:sp>
        <p:nvSpPr>
          <p:cNvPr id="741" name="Google Shape;741;p41"/>
          <p:cNvSpPr txBox="1"/>
          <p:nvPr>
            <p:ph idx="4294967295" type="subTitle"/>
          </p:nvPr>
        </p:nvSpPr>
        <p:spPr>
          <a:xfrm>
            <a:off x="6254125" y="1244138"/>
            <a:ext cx="2445300" cy="7113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t>Redis Stack [6].</a:t>
            </a:r>
            <a:endParaRPr/>
          </a:p>
        </p:txBody>
      </p:sp>
      <p:sp>
        <p:nvSpPr>
          <p:cNvPr id="742" name="Google Shape;742;p41"/>
          <p:cNvSpPr txBox="1"/>
          <p:nvPr>
            <p:ph idx="4294967295" type="title"/>
          </p:nvPr>
        </p:nvSpPr>
        <p:spPr>
          <a:xfrm>
            <a:off x="5702179" y="2099150"/>
            <a:ext cx="2169600" cy="5421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Almacenamiento de datos</a:t>
            </a:r>
            <a:endParaRPr sz="1500"/>
          </a:p>
        </p:txBody>
      </p:sp>
      <p:sp>
        <p:nvSpPr>
          <p:cNvPr id="743" name="Google Shape;743;p41"/>
          <p:cNvSpPr txBox="1"/>
          <p:nvPr>
            <p:ph idx="4294967295" type="subTitle"/>
          </p:nvPr>
        </p:nvSpPr>
        <p:spPr>
          <a:xfrm>
            <a:off x="5702171" y="2641373"/>
            <a:ext cx="2169600" cy="7113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t>C</a:t>
            </a:r>
            <a:r>
              <a:rPr lang="es-419"/>
              <a:t>omo pares clave-valor [6].</a:t>
            </a:r>
            <a:endParaRPr/>
          </a:p>
        </p:txBody>
      </p:sp>
      <p:sp>
        <p:nvSpPr>
          <p:cNvPr id="744" name="Google Shape;744;p41"/>
          <p:cNvSpPr txBox="1"/>
          <p:nvPr>
            <p:ph idx="4294967295" type="title"/>
          </p:nvPr>
        </p:nvSpPr>
        <p:spPr>
          <a:xfrm>
            <a:off x="2283250" y="2099150"/>
            <a:ext cx="2912100" cy="5421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Módulo para optimizar consultas</a:t>
            </a:r>
            <a:endParaRPr sz="1500"/>
          </a:p>
        </p:txBody>
      </p:sp>
      <p:sp>
        <p:nvSpPr>
          <p:cNvPr id="745" name="Google Shape;745;p41"/>
          <p:cNvSpPr txBox="1"/>
          <p:nvPr>
            <p:ph idx="4294967295" type="subTitle"/>
          </p:nvPr>
        </p:nvSpPr>
        <p:spPr>
          <a:xfrm>
            <a:off x="2283239" y="2641374"/>
            <a:ext cx="2912100" cy="7113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sz="1000"/>
              <a:t>Si, por ejemplo: </a:t>
            </a:r>
            <a:r>
              <a:rPr lang="es-419" sz="1000"/>
              <a:t>particionamiento</a:t>
            </a:r>
            <a:r>
              <a:rPr lang="es-419" sz="1000"/>
              <a:t> y clustering [6].</a:t>
            </a:r>
            <a:endParaRPr sz="1000"/>
          </a:p>
        </p:txBody>
      </p:sp>
      <p:sp>
        <p:nvSpPr>
          <p:cNvPr id="746" name="Google Shape;746;p41"/>
          <p:cNvSpPr txBox="1"/>
          <p:nvPr>
            <p:ph idx="4294967295" type="title"/>
          </p:nvPr>
        </p:nvSpPr>
        <p:spPr>
          <a:xfrm>
            <a:off x="662604" y="3496313"/>
            <a:ext cx="2169600" cy="5421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Soporta consultas SQL</a:t>
            </a:r>
            <a:endParaRPr sz="1500"/>
          </a:p>
        </p:txBody>
      </p:sp>
      <p:sp>
        <p:nvSpPr>
          <p:cNvPr id="747" name="Google Shape;747;p41"/>
          <p:cNvSpPr txBox="1"/>
          <p:nvPr>
            <p:ph idx="4294967295" type="subTitle"/>
          </p:nvPr>
        </p:nvSpPr>
        <p:spPr>
          <a:xfrm>
            <a:off x="662596" y="4038535"/>
            <a:ext cx="2169600" cy="7113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t>No [6].</a:t>
            </a:r>
            <a:endParaRPr/>
          </a:p>
        </p:txBody>
      </p:sp>
      <p:sp>
        <p:nvSpPr>
          <p:cNvPr id="748" name="Google Shape;748;p41"/>
          <p:cNvSpPr txBox="1"/>
          <p:nvPr>
            <p:ph idx="4294967295" type="title"/>
          </p:nvPr>
        </p:nvSpPr>
        <p:spPr>
          <a:xfrm>
            <a:off x="3120424" y="3496375"/>
            <a:ext cx="2074800" cy="5421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Soporta transacciones ACID</a:t>
            </a:r>
            <a:endParaRPr sz="1500"/>
          </a:p>
        </p:txBody>
      </p:sp>
      <p:sp>
        <p:nvSpPr>
          <p:cNvPr id="749" name="Google Shape;749;p41"/>
          <p:cNvSpPr txBox="1"/>
          <p:nvPr>
            <p:ph idx="4294967295" type="subTitle"/>
          </p:nvPr>
        </p:nvSpPr>
        <p:spPr>
          <a:xfrm>
            <a:off x="3120403" y="4038600"/>
            <a:ext cx="2074800" cy="7113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sz="1000"/>
              <a:t>No garantizadas en su totalidad [6</a:t>
            </a:r>
            <a:r>
              <a:rPr lang="es-419" sz="1000"/>
              <a:t>].</a:t>
            </a:r>
            <a:endParaRPr sz="1000"/>
          </a:p>
        </p:txBody>
      </p:sp>
      <p:sp>
        <p:nvSpPr>
          <p:cNvPr id="750" name="Google Shape;750;p41"/>
          <p:cNvSpPr txBox="1"/>
          <p:nvPr>
            <p:ph idx="4294967295" type="title"/>
          </p:nvPr>
        </p:nvSpPr>
        <p:spPr>
          <a:xfrm>
            <a:off x="5483450" y="3496375"/>
            <a:ext cx="2997900" cy="393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1500"/>
              <a:t>Application </a:t>
            </a:r>
            <a:r>
              <a:rPr lang="es-419" sz="1500"/>
              <a:t>Stack Overflow</a:t>
            </a:r>
            <a:endParaRPr sz="1500"/>
          </a:p>
        </p:txBody>
      </p:sp>
      <p:sp>
        <p:nvSpPr>
          <p:cNvPr id="751" name="Google Shape;751;p41"/>
          <p:cNvSpPr txBox="1"/>
          <p:nvPr>
            <p:ph idx="4294967295" type="subTitle"/>
          </p:nvPr>
        </p:nvSpPr>
        <p:spPr>
          <a:xfrm>
            <a:off x="5483425" y="3889975"/>
            <a:ext cx="2997900" cy="9861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1200"/>
              </a:spcAft>
              <a:buNone/>
            </a:pPr>
            <a:r>
              <a:rPr lang="es-419" sz="1000"/>
              <a:t>Plataforma en línea donde los programadores pueden hacer preguntas, recibir respuestas y compartir conocimientos relacionados con la programación y el desarrollo de software.[6].</a:t>
            </a:r>
            <a:endParaRPr sz="1000"/>
          </a:p>
        </p:txBody>
      </p:sp>
      <p:sp>
        <p:nvSpPr>
          <p:cNvPr id="752" name="Google Shape;752;p41"/>
          <p:cNvSpPr txBox="1"/>
          <p:nvPr/>
        </p:nvSpPr>
        <p:spPr>
          <a:xfrm>
            <a:off x="303725" y="4673825"/>
            <a:ext cx="869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00">
                <a:solidFill>
                  <a:schemeClr val="dk1"/>
                </a:solidFill>
              </a:rPr>
              <a:t>[6] Documentation. (n.d.). Redis. </a:t>
            </a:r>
            <a:r>
              <a:rPr lang="es-419" sz="1100" u="sng">
                <a:solidFill>
                  <a:schemeClr val="dk1"/>
                </a:solidFill>
                <a:hlinkClick r:id="rId5">
                  <a:extLst>
                    <a:ext uri="{A12FA001-AC4F-418D-AE19-62706E023703}">
                      <ahyp:hlinkClr val="tx"/>
                    </a:ext>
                  </a:extLst>
                </a:hlinkClick>
              </a:rPr>
              <a:t>https://redis.io/docs/</a:t>
            </a:r>
            <a:r>
              <a:rPr lang="es-419" sz="1100">
                <a:solidFill>
                  <a:schemeClr val="dk1"/>
                </a:solidFill>
              </a:rPr>
              <a:t> , Consultado: 18-03-2024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42"/>
          <p:cNvSpPr txBox="1"/>
          <p:nvPr>
            <p:ph type="title"/>
          </p:nvPr>
        </p:nvSpPr>
        <p:spPr>
          <a:xfrm>
            <a:off x="562050" y="2285400"/>
            <a:ext cx="8019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sz="4100"/>
              <a:t>TABLA COMPARATIVA</a:t>
            </a:r>
            <a:endParaRPr sz="4100"/>
          </a:p>
        </p:txBody>
      </p:sp>
      <p:sp>
        <p:nvSpPr>
          <p:cNvPr id="758" name="Google Shape;758;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
        <p:nvSpPr>
          <p:cNvPr id="764" name="Google Shape;764;p43"/>
          <p:cNvSpPr txBox="1"/>
          <p:nvPr>
            <p:ph type="title"/>
          </p:nvPr>
        </p:nvSpPr>
        <p:spPr>
          <a:xfrm>
            <a:off x="1265450" y="161700"/>
            <a:ext cx="5958600" cy="373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sz="1600"/>
              <a:t>Tabla comparativa</a:t>
            </a:r>
            <a:endParaRPr sz="1600"/>
          </a:p>
        </p:txBody>
      </p:sp>
      <p:grpSp>
        <p:nvGrpSpPr>
          <p:cNvPr id="765" name="Google Shape;765;p43"/>
          <p:cNvGrpSpPr/>
          <p:nvPr/>
        </p:nvGrpSpPr>
        <p:grpSpPr>
          <a:xfrm>
            <a:off x="378650" y="161700"/>
            <a:ext cx="886800" cy="373800"/>
            <a:chOff x="719450" y="537450"/>
            <a:chExt cx="886800" cy="373800"/>
          </a:xfrm>
        </p:grpSpPr>
        <p:sp>
          <p:nvSpPr>
            <p:cNvPr id="766" name="Google Shape;766;p43"/>
            <p:cNvSpPr/>
            <p:nvPr/>
          </p:nvSpPr>
          <p:spPr>
            <a:xfrm>
              <a:off x="719450" y="537450"/>
              <a:ext cx="886800" cy="373800"/>
            </a:xfrm>
            <a:prstGeom prst="roundRect">
              <a:avLst>
                <a:gd fmla="val 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7" name="Google Shape;767;p43"/>
            <p:cNvPicPr preferRelativeResize="0"/>
            <p:nvPr/>
          </p:nvPicPr>
          <p:blipFill>
            <a:blip r:embed="rId3">
              <a:alphaModFix/>
            </a:blip>
            <a:stretch>
              <a:fillRect/>
            </a:stretch>
          </p:blipFill>
          <p:spPr>
            <a:xfrm>
              <a:off x="794962" y="574025"/>
              <a:ext cx="735800" cy="300675"/>
            </a:xfrm>
            <a:prstGeom prst="rect">
              <a:avLst/>
            </a:prstGeom>
            <a:noFill/>
            <a:ln>
              <a:noFill/>
            </a:ln>
          </p:spPr>
        </p:pic>
      </p:grpSp>
      <p:graphicFrame>
        <p:nvGraphicFramePr>
          <p:cNvPr id="768" name="Google Shape;768;p43"/>
          <p:cNvGraphicFramePr/>
          <p:nvPr/>
        </p:nvGraphicFramePr>
        <p:xfrm>
          <a:off x="446025" y="624764"/>
          <a:ext cx="3000000" cy="3000000"/>
        </p:xfrm>
        <a:graphic>
          <a:graphicData uri="http://schemas.openxmlformats.org/drawingml/2006/table">
            <a:tbl>
              <a:tblPr>
                <a:noFill/>
                <a:tableStyleId>{1E55593E-FC51-40AE-B274-C01962E1D423}</a:tableStyleId>
              </a:tblPr>
              <a:tblGrid>
                <a:gridCol w="1032225"/>
                <a:gridCol w="1439875"/>
                <a:gridCol w="1045475"/>
                <a:gridCol w="1098725"/>
                <a:gridCol w="1229225"/>
                <a:gridCol w="1263975"/>
                <a:gridCol w="1142450"/>
              </a:tblGrid>
              <a:tr h="440450">
                <a:tc>
                  <a:txBody>
                    <a:bodyPr/>
                    <a:lstStyle/>
                    <a:p>
                      <a:pPr indent="0" lvl="0" marL="0" rtl="0" algn="ctr">
                        <a:spcBef>
                          <a:spcPts val="0"/>
                        </a:spcBef>
                        <a:spcAft>
                          <a:spcPts val="0"/>
                        </a:spcAft>
                        <a:buNone/>
                      </a:pPr>
                      <a:r>
                        <a:rPr b="1" lang="es-419" sz="1200">
                          <a:solidFill>
                            <a:schemeClr val="dk1"/>
                          </a:solidFill>
                          <a:latin typeface="Share Tech Mono"/>
                          <a:ea typeface="Share Tech Mono"/>
                          <a:cs typeface="Share Tech Mono"/>
                          <a:sym typeface="Share Tech Mono"/>
                        </a:rPr>
                        <a:t>Criterio</a:t>
                      </a:r>
                      <a:endParaRPr b="1" sz="12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b="1" lang="es-419" sz="1200">
                          <a:solidFill>
                            <a:schemeClr val="dk1"/>
                          </a:solidFill>
                          <a:latin typeface="Share Tech Mono"/>
                          <a:ea typeface="Share Tech Mono"/>
                          <a:cs typeface="Share Tech Mono"/>
                          <a:sym typeface="Share Tech Mono"/>
                        </a:rPr>
                        <a:t>GPT+MySQL Workbench</a:t>
                      </a:r>
                      <a:endParaRPr b="1" sz="12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b="1" lang="es-419" sz="1200">
                          <a:solidFill>
                            <a:schemeClr val="dk1"/>
                          </a:solidFill>
                          <a:latin typeface="Share Tech Mono"/>
                          <a:ea typeface="Share Tech Mono"/>
                          <a:cs typeface="Share Tech Mono"/>
                          <a:sym typeface="Share Tech Mono"/>
                        </a:rPr>
                        <a:t>Oracle NoSQL</a:t>
                      </a:r>
                      <a:r>
                        <a:rPr lang="es-419" sz="790">
                          <a:solidFill>
                            <a:schemeClr val="dk1"/>
                          </a:solidFill>
                        </a:rPr>
                        <a:t>[1]</a:t>
                      </a:r>
                      <a:endParaRPr b="1" sz="12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b="1" lang="es-419" sz="1200">
                          <a:solidFill>
                            <a:schemeClr val="dk1"/>
                          </a:solidFill>
                          <a:latin typeface="Share Tech Mono"/>
                          <a:ea typeface="Share Tech Mono"/>
                          <a:cs typeface="Share Tech Mono"/>
                          <a:sym typeface="Share Tech Mono"/>
                        </a:rPr>
                        <a:t>DynamoDB</a:t>
                      </a:r>
                      <a:endParaRPr b="1" sz="12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b="1" lang="es-419" sz="1200">
                          <a:solidFill>
                            <a:schemeClr val="dk1"/>
                          </a:solidFill>
                          <a:latin typeface="Share Tech Mono"/>
                          <a:ea typeface="Share Tech Mono"/>
                          <a:cs typeface="Share Tech Mono"/>
                          <a:sym typeface="Share Tech Mono"/>
                        </a:rPr>
                        <a:t>eXist</a:t>
                      </a:r>
                      <a:endParaRPr b="1"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b="1" lang="es-419" sz="1200">
                          <a:solidFill>
                            <a:schemeClr val="dk1"/>
                          </a:solidFill>
                          <a:latin typeface="Share Tech Mono"/>
                          <a:ea typeface="Share Tech Mono"/>
                          <a:cs typeface="Share Tech Mono"/>
                          <a:sym typeface="Share Tech Mono"/>
                        </a:rPr>
                        <a:t>Redis</a:t>
                      </a:r>
                      <a:endParaRPr b="1" sz="12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b="1" lang="es-419" sz="1200">
                          <a:solidFill>
                            <a:schemeClr val="dk1"/>
                          </a:solidFill>
                          <a:latin typeface="Share Tech Mono"/>
                          <a:ea typeface="Share Tech Mono"/>
                          <a:cs typeface="Share Tech Mono"/>
                          <a:sym typeface="Share Tech Mono"/>
                        </a:rPr>
                        <a:t>MongoDB</a:t>
                      </a:r>
                      <a:endParaRPr b="1" sz="12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r>
              <a:tr h="675375">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URL donde se puede descargar</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rgbClr val="FFFFFF"/>
                          </a:solidFill>
                          <a:latin typeface="Share Tech Mono"/>
                          <a:ea typeface="Share Tech Mono"/>
                          <a:cs typeface="Share Tech Mono"/>
                          <a:sym typeface="Share Tech Mono"/>
                        </a:rPr>
                        <a:t>https://dev.mysql.com/downloads/workbench/</a:t>
                      </a:r>
                      <a:endParaRPr sz="9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u="sng">
                          <a:solidFill>
                            <a:schemeClr val="hlink"/>
                          </a:solidFill>
                          <a:latin typeface="Share Tech Mono"/>
                          <a:ea typeface="Share Tech Mono"/>
                          <a:cs typeface="Share Tech Mono"/>
                          <a:sym typeface="Share Tech Mono"/>
                          <a:hlinkClick r:id="rId4"/>
                        </a:rPr>
                        <a:t>Oracle NoSQL Database Downloads</a:t>
                      </a:r>
                      <a:endParaRPr sz="900" u="sng">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https://aws.amazon.com/es/dynamodb/</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https://github.com/eXist-db/exist/releases/latest</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https://redis.io/download/</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https://www.mongodb.com/try/download/compass</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r>
              <a:tr h="961850">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Fecha de surgimiento</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900">
                          <a:solidFill>
                            <a:schemeClr val="dk1"/>
                          </a:solidFill>
                          <a:latin typeface="Share Tech Mono"/>
                          <a:ea typeface="Share Tech Mono"/>
                          <a:cs typeface="Share Tech Mono"/>
                          <a:sym typeface="Share Tech Mono"/>
                        </a:rPr>
                        <a:t>ChatGPT se lanzó el 30 de noviembre de 2022. </a:t>
                      </a:r>
                      <a:br>
                        <a:rPr lang="es-419" sz="900">
                          <a:solidFill>
                            <a:schemeClr val="dk1"/>
                          </a:solidFill>
                          <a:latin typeface="Share Tech Mono"/>
                          <a:ea typeface="Share Tech Mono"/>
                          <a:cs typeface="Share Tech Mono"/>
                          <a:sym typeface="Share Tech Mono"/>
                        </a:rPr>
                      </a:br>
                      <a:r>
                        <a:rPr lang="es-419" sz="900">
                          <a:solidFill>
                            <a:schemeClr val="dk1"/>
                          </a:solidFill>
                          <a:latin typeface="Share Tech Mono"/>
                          <a:ea typeface="Share Tech Mono"/>
                          <a:cs typeface="Share Tech Mono"/>
                          <a:sym typeface="Share Tech Mono"/>
                        </a:rPr>
                        <a:t>MySQL Workbench se lanzo la alpha 1.0.0 el 13 de septiembre del 2005</a:t>
                      </a:r>
                      <a:endParaRPr sz="9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Septiembre 2011</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t/>
                      </a:r>
                      <a:endParaRPr sz="1000">
                        <a:solidFill>
                          <a:schemeClr val="dk1"/>
                        </a:solidFill>
                        <a:latin typeface="Share Tech Mono"/>
                        <a:ea typeface="Share Tech Mono"/>
                        <a:cs typeface="Share Tech Mono"/>
                        <a:sym typeface="Share Tech Mono"/>
                      </a:endParaRPr>
                    </a:p>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18 enero 2012</a:t>
                      </a:r>
                      <a:endParaRPr sz="1000">
                        <a:solidFill>
                          <a:schemeClr val="dk1"/>
                        </a:solidFill>
                        <a:latin typeface="Share Tech Mono"/>
                        <a:ea typeface="Share Tech Mono"/>
                        <a:cs typeface="Share Tech Mono"/>
                        <a:sym typeface="Share Tech Mono"/>
                      </a:endParaRPr>
                    </a:p>
                    <a:p>
                      <a:pPr indent="0" lvl="0" marL="0" rtl="0" algn="ctr">
                        <a:spcBef>
                          <a:spcPts val="0"/>
                        </a:spcBef>
                        <a:spcAft>
                          <a:spcPts val="0"/>
                        </a:spcAft>
                        <a:buNone/>
                      </a:pPr>
                      <a:r>
                        <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2000</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2009</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2007</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r>
              <a:tr h="954600">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No. Versión y fecha de actualización más reciente</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Versión actual: MySQL Workbench 8.0.36</a:t>
                      </a:r>
                      <a:endParaRPr sz="1000">
                        <a:solidFill>
                          <a:schemeClr val="dk1"/>
                        </a:solidFill>
                        <a:latin typeface="Share Tech Mono"/>
                        <a:ea typeface="Share Tech Mono"/>
                        <a:cs typeface="Share Tech Mono"/>
                        <a:sym typeface="Share Tech Mono"/>
                      </a:endParaRPr>
                    </a:p>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Fecha de versión 8.0.36 :Jul 13, 2023</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23.3.32 lanzada en Diciembre 2023</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3.12.0 lanzada en Enero</a:t>
                      </a:r>
                      <a:endParaRPr sz="1000">
                        <a:solidFill>
                          <a:schemeClr val="dk1"/>
                        </a:solidFill>
                        <a:latin typeface="Share Tech Mono"/>
                        <a:ea typeface="Share Tech Mono"/>
                        <a:cs typeface="Share Tech Mono"/>
                        <a:sym typeface="Share Tech Mono"/>
                      </a:endParaRPr>
                    </a:p>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2024</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6.2.0 lanzado el 5 de Febrero de 2023</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7.2.4 lanzado el martes 9 de enero de 2024 10:45:52 IST</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7.0 lanzado en octubre de 2023</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r>
              <a:tr h="535075">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Modelo relacional o NoSQL</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 Modelo relacional</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NoSQL</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NoSQL</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NoSQL</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NoSQL</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noSQL</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r>
              <a:tr h="528550">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Lenguaje de consulta propietario</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SQL</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SQL</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1200"/>
                        </a:spcAft>
                        <a:buNone/>
                      </a:pPr>
                      <a:r>
                        <a:rPr lang="es-419" sz="1200">
                          <a:solidFill>
                            <a:schemeClr val="dk1"/>
                          </a:solidFill>
                          <a:latin typeface="Share Tech Mono"/>
                          <a:ea typeface="Share Tech Mono"/>
                          <a:cs typeface="Share Tech Mono"/>
                          <a:sym typeface="Share Tech Mono"/>
                        </a:rPr>
                        <a:t>PartiQL</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XQuery</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Redis Stack</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JavaScript</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pic>
        <p:nvPicPr>
          <p:cNvPr id="774" name="Google Shape;774;p44"/>
          <p:cNvPicPr preferRelativeResize="0"/>
          <p:nvPr/>
        </p:nvPicPr>
        <p:blipFill>
          <a:blip r:embed="rId3">
            <a:alphaModFix/>
          </a:blip>
          <a:stretch>
            <a:fillRect/>
          </a:stretch>
        </p:blipFill>
        <p:spPr>
          <a:xfrm>
            <a:off x="9307150" y="-1653175"/>
            <a:ext cx="6845359" cy="4838700"/>
          </a:xfrm>
          <a:prstGeom prst="rect">
            <a:avLst/>
          </a:prstGeom>
          <a:noFill/>
          <a:ln>
            <a:noFill/>
          </a:ln>
        </p:spPr>
      </p:pic>
      <p:sp>
        <p:nvSpPr>
          <p:cNvPr id="775" name="Google Shape;775;p44"/>
          <p:cNvSpPr txBox="1"/>
          <p:nvPr>
            <p:ph type="title"/>
          </p:nvPr>
        </p:nvSpPr>
        <p:spPr>
          <a:xfrm>
            <a:off x="1265450" y="161700"/>
            <a:ext cx="5958600" cy="373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sz="1600"/>
              <a:t>Tabla comparativa</a:t>
            </a:r>
            <a:endParaRPr sz="1600"/>
          </a:p>
        </p:txBody>
      </p:sp>
      <p:grpSp>
        <p:nvGrpSpPr>
          <p:cNvPr id="776" name="Google Shape;776;p44"/>
          <p:cNvGrpSpPr/>
          <p:nvPr/>
        </p:nvGrpSpPr>
        <p:grpSpPr>
          <a:xfrm>
            <a:off x="378650" y="161700"/>
            <a:ext cx="886800" cy="373800"/>
            <a:chOff x="719450" y="537450"/>
            <a:chExt cx="886800" cy="373800"/>
          </a:xfrm>
        </p:grpSpPr>
        <p:sp>
          <p:nvSpPr>
            <p:cNvPr id="777" name="Google Shape;777;p44"/>
            <p:cNvSpPr/>
            <p:nvPr/>
          </p:nvSpPr>
          <p:spPr>
            <a:xfrm>
              <a:off x="719450" y="537450"/>
              <a:ext cx="886800" cy="373800"/>
            </a:xfrm>
            <a:prstGeom prst="roundRect">
              <a:avLst>
                <a:gd fmla="val 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8" name="Google Shape;778;p44"/>
            <p:cNvPicPr preferRelativeResize="0"/>
            <p:nvPr/>
          </p:nvPicPr>
          <p:blipFill>
            <a:blip r:embed="rId4">
              <a:alphaModFix/>
            </a:blip>
            <a:stretch>
              <a:fillRect/>
            </a:stretch>
          </p:blipFill>
          <p:spPr>
            <a:xfrm>
              <a:off x="794962" y="574025"/>
              <a:ext cx="735800" cy="300675"/>
            </a:xfrm>
            <a:prstGeom prst="rect">
              <a:avLst/>
            </a:prstGeom>
            <a:noFill/>
            <a:ln>
              <a:noFill/>
            </a:ln>
          </p:spPr>
        </p:pic>
      </p:grpSp>
      <p:pic>
        <p:nvPicPr>
          <p:cNvPr id="779" name="Google Shape;779;p44"/>
          <p:cNvPicPr preferRelativeResize="0"/>
          <p:nvPr/>
        </p:nvPicPr>
        <p:blipFill>
          <a:blip r:embed="rId5">
            <a:alphaModFix/>
          </a:blip>
          <a:stretch>
            <a:fillRect/>
          </a:stretch>
        </p:blipFill>
        <p:spPr>
          <a:xfrm>
            <a:off x="9307150" y="3185525"/>
            <a:ext cx="8251984" cy="1839969"/>
          </a:xfrm>
          <a:prstGeom prst="rect">
            <a:avLst/>
          </a:prstGeom>
          <a:noFill/>
          <a:ln>
            <a:noFill/>
          </a:ln>
        </p:spPr>
      </p:pic>
      <p:graphicFrame>
        <p:nvGraphicFramePr>
          <p:cNvPr id="780" name="Google Shape;780;p44"/>
          <p:cNvGraphicFramePr/>
          <p:nvPr/>
        </p:nvGraphicFramePr>
        <p:xfrm>
          <a:off x="522275" y="641026"/>
          <a:ext cx="3000000" cy="3000000"/>
        </p:xfrm>
        <a:graphic>
          <a:graphicData uri="http://schemas.openxmlformats.org/drawingml/2006/table">
            <a:tbl>
              <a:tblPr>
                <a:noFill/>
                <a:tableStyleId>{1E55593E-FC51-40AE-B274-C01962E1D423}</a:tableStyleId>
              </a:tblPr>
              <a:tblGrid>
                <a:gridCol w="1002175"/>
                <a:gridCol w="1397925"/>
                <a:gridCol w="1015000"/>
                <a:gridCol w="1066725"/>
                <a:gridCol w="1187625"/>
                <a:gridCol w="1182525"/>
                <a:gridCol w="1182525"/>
              </a:tblGrid>
              <a:tr h="418525">
                <a:tc>
                  <a:txBody>
                    <a:bodyPr/>
                    <a:lstStyle/>
                    <a:p>
                      <a:pPr indent="0" lvl="0" marL="0" rtl="0" algn="ctr">
                        <a:spcBef>
                          <a:spcPts val="0"/>
                        </a:spcBef>
                        <a:spcAft>
                          <a:spcPts val="0"/>
                        </a:spcAft>
                        <a:buNone/>
                      </a:pPr>
                      <a:r>
                        <a:rPr b="1" lang="es-419" sz="1200">
                          <a:solidFill>
                            <a:schemeClr val="dk1"/>
                          </a:solidFill>
                          <a:latin typeface="Share Tech Mono"/>
                          <a:ea typeface="Share Tech Mono"/>
                          <a:cs typeface="Share Tech Mono"/>
                          <a:sym typeface="Share Tech Mono"/>
                        </a:rPr>
                        <a:t>Criterio</a:t>
                      </a:r>
                      <a:endParaRPr b="1" sz="12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b="1" lang="es-419" sz="1200">
                          <a:solidFill>
                            <a:schemeClr val="dk1"/>
                          </a:solidFill>
                          <a:latin typeface="Share Tech Mono"/>
                          <a:ea typeface="Share Tech Mono"/>
                          <a:cs typeface="Share Tech Mono"/>
                          <a:sym typeface="Share Tech Mono"/>
                        </a:rPr>
                        <a:t>GPT+MySQL Workbench</a:t>
                      </a:r>
                      <a:endParaRPr b="1" sz="12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b="1" lang="es-419" sz="1200">
                          <a:solidFill>
                            <a:schemeClr val="dk1"/>
                          </a:solidFill>
                          <a:latin typeface="Share Tech Mono"/>
                          <a:ea typeface="Share Tech Mono"/>
                          <a:cs typeface="Share Tech Mono"/>
                          <a:sym typeface="Share Tech Mono"/>
                        </a:rPr>
                        <a:t>Oracle NoSQL</a:t>
                      </a:r>
                      <a:r>
                        <a:rPr lang="es-419" sz="790">
                          <a:solidFill>
                            <a:schemeClr val="dk1"/>
                          </a:solidFill>
                        </a:rPr>
                        <a:t>[1]</a:t>
                      </a:r>
                      <a:endParaRPr b="1" sz="12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b="1" lang="es-419" sz="1200">
                          <a:solidFill>
                            <a:schemeClr val="dk1"/>
                          </a:solidFill>
                          <a:latin typeface="Share Tech Mono"/>
                          <a:ea typeface="Share Tech Mono"/>
                          <a:cs typeface="Share Tech Mono"/>
                          <a:sym typeface="Share Tech Mono"/>
                        </a:rPr>
                        <a:t>DynamoDB</a:t>
                      </a:r>
                      <a:endParaRPr b="1" sz="12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b="1" lang="es-419" sz="1200">
                          <a:solidFill>
                            <a:schemeClr val="dk1"/>
                          </a:solidFill>
                          <a:latin typeface="Share Tech Mono"/>
                          <a:ea typeface="Share Tech Mono"/>
                          <a:cs typeface="Share Tech Mono"/>
                          <a:sym typeface="Share Tech Mono"/>
                        </a:rPr>
                        <a:t>eXist</a:t>
                      </a:r>
                      <a:endParaRPr b="1"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b="1" lang="es-419" sz="1200">
                          <a:solidFill>
                            <a:schemeClr val="dk1"/>
                          </a:solidFill>
                          <a:latin typeface="Share Tech Mono"/>
                          <a:ea typeface="Share Tech Mono"/>
                          <a:cs typeface="Share Tech Mono"/>
                          <a:sym typeface="Share Tech Mono"/>
                        </a:rPr>
                        <a:t>Redis</a:t>
                      </a:r>
                      <a:endParaRPr b="1" sz="12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b="1" lang="es-419" sz="1200">
                          <a:solidFill>
                            <a:schemeClr val="dk1"/>
                          </a:solidFill>
                          <a:latin typeface="Share Tech Mono"/>
                          <a:ea typeface="Share Tech Mono"/>
                          <a:cs typeface="Share Tech Mono"/>
                          <a:sym typeface="Share Tech Mono"/>
                        </a:rPr>
                        <a:t>MongoDB</a:t>
                      </a:r>
                      <a:endParaRPr b="1" sz="12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r>
              <a:tr h="557600">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Almacenamiento de datos</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Tablas, indices archivo y la nube</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Tablas o como pares clave-valor</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Tablas o como pares clave-valor</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Documentos XML</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Pares clave-valor</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Colecciones y documentos</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r>
              <a:tr h="781275">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¿Dispone de un módulo para Optimizar consultas?</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Incluye un módulo para optimizar consultas con el Plan Explicativo Visual </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Si. Se puede usar PrepareRequest</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No </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1200"/>
                        </a:spcAft>
                        <a:buNone/>
                      </a:pPr>
                      <a:r>
                        <a:rPr lang="es-419" sz="1000">
                          <a:solidFill>
                            <a:schemeClr val="dk1"/>
                          </a:solidFill>
                          <a:latin typeface="Share Tech Mono"/>
                          <a:ea typeface="Share Tech Mono"/>
                          <a:cs typeface="Share Tech Mono"/>
                          <a:sym typeface="Share Tech Mono"/>
                        </a:rPr>
                        <a:t>Si, mediante indices, particionamientos y cache</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1200"/>
                        </a:spcAft>
                        <a:buNone/>
                      </a:pPr>
                      <a:r>
                        <a:rPr lang="es-419" sz="1000">
                          <a:solidFill>
                            <a:schemeClr val="dk1"/>
                          </a:solidFill>
                          <a:latin typeface="Share Tech Mono"/>
                          <a:ea typeface="Share Tech Mono"/>
                          <a:cs typeface="Share Tech Mono"/>
                          <a:sym typeface="Share Tech Mono"/>
                        </a:rPr>
                        <a:t>Si, por ejemplo: particionamiento y clustering</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1200"/>
                        </a:spcAft>
                        <a:buNone/>
                      </a:pPr>
                      <a:r>
                        <a:rPr lang="es-419" sz="1000">
                          <a:solidFill>
                            <a:schemeClr val="dk1"/>
                          </a:solidFill>
                          <a:latin typeface="Share Tech Mono"/>
                          <a:ea typeface="Share Tech Mono"/>
                          <a:cs typeface="Share Tech Mono"/>
                          <a:sym typeface="Share Tech Mono"/>
                        </a:rPr>
                        <a:t>SE,mediante </a:t>
                      </a:r>
                      <a:r>
                        <a:rPr lang="es-419" sz="1000">
                          <a:solidFill>
                            <a:schemeClr val="dk1"/>
                          </a:solidFill>
                          <a:latin typeface="Share Tech Mono"/>
                          <a:ea typeface="Share Tech Mono"/>
                          <a:cs typeface="Share Tech Mono"/>
                          <a:sym typeface="Share Tech Mono"/>
                        </a:rPr>
                        <a:t>índices</a:t>
                      </a:r>
                      <a:r>
                        <a:rPr lang="es-419" sz="1000">
                          <a:solidFill>
                            <a:schemeClr val="dk1"/>
                          </a:solidFill>
                          <a:latin typeface="Share Tech Mono"/>
                          <a:ea typeface="Share Tech Mono"/>
                          <a:cs typeface="Share Tech Mono"/>
                          <a:sym typeface="Share Tech Mono"/>
                        </a:rPr>
                        <a:t>.</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r>
              <a:tr h="561075">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Soporta consultas SQL</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Sí</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Si</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Si, </a:t>
                      </a:r>
                      <a:r>
                        <a:rPr lang="es-419" sz="1000">
                          <a:solidFill>
                            <a:schemeClr val="dk1"/>
                          </a:solidFill>
                          <a:latin typeface="Share Tech Mono"/>
                          <a:ea typeface="Share Tech Mono"/>
                          <a:cs typeface="Share Tech Mono"/>
                          <a:sym typeface="Share Tech Mono"/>
                        </a:rPr>
                        <a:t>a través</a:t>
                      </a:r>
                      <a:r>
                        <a:rPr lang="es-419" sz="1000">
                          <a:solidFill>
                            <a:schemeClr val="dk1"/>
                          </a:solidFill>
                          <a:latin typeface="Share Tech Mono"/>
                          <a:ea typeface="Share Tech Mono"/>
                          <a:cs typeface="Share Tech Mono"/>
                          <a:sym typeface="Share Tech Mono"/>
                        </a:rPr>
                        <a:t> de su lenguaje propietario</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Si, posee una implementación propia</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No</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No</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r>
              <a:tr h="561075">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Soporta transacciones ACID</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SI</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Si</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Si</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SI</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No garantizadas en su totalidad</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Si</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r>
              <a:tr h="641725">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Ejemplo de una </a:t>
                      </a:r>
                      <a:r>
                        <a:rPr i="1" lang="es-419" sz="1000">
                          <a:solidFill>
                            <a:schemeClr val="dk1"/>
                          </a:solidFill>
                          <a:latin typeface="Share Tech Mono"/>
                          <a:ea typeface="Share Tech Mono"/>
                          <a:cs typeface="Share Tech Mono"/>
                          <a:sym typeface="Share Tech Mono"/>
                        </a:rPr>
                        <a:t>Application Killer</a:t>
                      </a:r>
                      <a:endParaRPr i="1"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MySQL HeatWave</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AIRBUS</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Amazon</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H2Flow game,</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Twitter, GitHub, StackOverflow, Snapchat</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c>
                  <a:txBody>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Aplicaciones de </a:t>
                      </a:r>
                      <a:r>
                        <a:rPr lang="es-419" sz="1000">
                          <a:solidFill>
                            <a:schemeClr val="dk1"/>
                          </a:solidFill>
                          <a:latin typeface="Share Tech Mono"/>
                          <a:ea typeface="Share Tech Mono"/>
                          <a:cs typeface="Share Tech Mono"/>
                          <a:sym typeface="Share Tech Mono"/>
                        </a:rPr>
                        <a:t>The Weather</a:t>
                      </a:r>
                      <a:r>
                        <a:rPr lang="es-419" sz="1000">
                          <a:solidFill>
                            <a:schemeClr val="dk1"/>
                          </a:solidFill>
                          <a:latin typeface="Share Tech Mono"/>
                          <a:ea typeface="Share Tech Mono"/>
                          <a:cs typeface="Share Tech Mono"/>
                          <a:sym typeface="Share Tech Mono"/>
                        </a:rPr>
                        <a:t> </a:t>
                      </a:r>
                      <a:r>
                        <a:rPr lang="es-419" sz="1000">
                          <a:solidFill>
                            <a:schemeClr val="dk1"/>
                          </a:solidFill>
                          <a:latin typeface="Share Tech Mono"/>
                          <a:ea typeface="Share Tech Mono"/>
                          <a:cs typeface="Share Tech Mono"/>
                          <a:sym typeface="Share Tech Mono"/>
                        </a:rPr>
                        <a:t>channel</a:t>
                      </a:r>
                      <a:endParaRPr sz="1000">
                        <a:solidFill>
                          <a:schemeClr val="dk1"/>
                        </a:solidFill>
                        <a:latin typeface="Share Tech Mono"/>
                        <a:ea typeface="Share Tech Mono"/>
                        <a:cs typeface="Share Tech Mono"/>
                        <a:sym typeface="Share Tech Mon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04044"/>
                    </a:solidFill>
                  </a:tcPr>
                </a:tc>
              </a:tr>
            </a:tbl>
          </a:graphicData>
        </a:graphic>
      </p:graphicFrame>
      <p:sp>
        <p:nvSpPr>
          <p:cNvPr id="781" name="Google Shape;781;p44"/>
          <p:cNvSpPr txBox="1"/>
          <p:nvPr>
            <p:ph type="title"/>
          </p:nvPr>
        </p:nvSpPr>
        <p:spPr>
          <a:xfrm>
            <a:off x="379925" y="4750025"/>
            <a:ext cx="4280700" cy="429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SzPts val="990"/>
              <a:buNone/>
            </a:pPr>
            <a:r>
              <a:rPr lang="es-419" sz="790">
                <a:latin typeface="Arial"/>
                <a:ea typeface="Arial"/>
                <a:cs typeface="Arial"/>
                <a:sym typeface="Arial"/>
              </a:rPr>
              <a:t>[1]</a:t>
            </a:r>
            <a:r>
              <a:rPr lang="es-419" sz="490">
                <a:latin typeface="Arial"/>
                <a:ea typeface="Arial"/>
                <a:cs typeface="Arial"/>
                <a:sym typeface="Arial"/>
              </a:rPr>
              <a:t> </a:t>
            </a:r>
            <a:r>
              <a:rPr lang="es-419" sz="800">
                <a:latin typeface="Arial"/>
                <a:ea typeface="Arial"/>
                <a:cs typeface="Arial"/>
                <a:sym typeface="Arial"/>
              </a:rPr>
              <a:t> </a:t>
            </a:r>
            <a:r>
              <a:rPr lang="es-419" sz="800" u="sng">
                <a:latin typeface="Arial"/>
                <a:ea typeface="Arial"/>
                <a:cs typeface="Arial"/>
                <a:sym typeface="Arial"/>
                <a:hlinkClick r:id="rId6"/>
              </a:rPr>
              <a:t>Oracle NoSQL</a:t>
            </a:r>
            <a:r>
              <a:rPr lang="es-419" sz="800">
                <a:latin typeface="Arial"/>
                <a:ea typeface="Arial"/>
                <a:cs typeface="Arial"/>
                <a:sym typeface="Arial"/>
              </a:rPr>
              <a:t>, https://www.oracle.com/database/nosql/  , Consultado 20-03-2024</a:t>
            </a:r>
            <a:endParaRPr sz="800">
              <a:latin typeface="Arial"/>
              <a:ea typeface="Arial"/>
              <a:cs typeface="Arial"/>
              <a:sym typeface="Arial"/>
            </a:endParaRPr>
          </a:p>
          <a:p>
            <a:pPr indent="0" lvl="0" marL="0" rtl="0" algn="l">
              <a:spcBef>
                <a:spcPts val="0"/>
              </a:spcBef>
              <a:spcAft>
                <a:spcPts val="0"/>
              </a:spcAft>
              <a:buSzPts val="990"/>
              <a:buNone/>
            </a:pPr>
            <a:r>
              <a:t/>
            </a:r>
            <a:endParaRPr sz="790">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45"/>
          <p:cNvSpPr txBox="1"/>
          <p:nvPr>
            <p:ph type="title"/>
          </p:nvPr>
        </p:nvSpPr>
        <p:spPr>
          <a:xfrm>
            <a:off x="562050" y="1966650"/>
            <a:ext cx="8019900" cy="121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sz="4100"/>
              <a:t>LÍNEA</a:t>
            </a:r>
            <a:r>
              <a:rPr lang="es-419" sz="4100"/>
              <a:t> DE TIEMPO HERRAMIENTAS NoSQL</a:t>
            </a:r>
            <a:endParaRPr sz="4100"/>
          </a:p>
        </p:txBody>
      </p:sp>
      <p:sp>
        <p:nvSpPr>
          <p:cNvPr id="787" name="Google Shape;787;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
        <p:nvSpPr>
          <p:cNvPr id="793" name="Google Shape;793;p46"/>
          <p:cNvSpPr txBox="1"/>
          <p:nvPr>
            <p:ph type="title"/>
          </p:nvPr>
        </p:nvSpPr>
        <p:spPr>
          <a:xfrm>
            <a:off x="1265450" y="161700"/>
            <a:ext cx="5958600" cy="373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sz="1600"/>
              <a:t>Línea de tiempo herramientas NoSQL</a:t>
            </a:r>
            <a:endParaRPr sz="1600"/>
          </a:p>
        </p:txBody>
      </p:sp>
      <p:grpSp>
        <p:nvGrpSpPr>
          <p:cNvPr id="794" name="Google Shape;794;p46"/>
          <p:cNvGrpSpPr/>
          <p:nvPr/>
        </p:nvGrpSpPr>
        <p:grpSpPr>
          <a:xfrm>
            <a:off x="378650" y="161700"/>
            <a:ext cx="886800" cy="373800"/>
            <a:chOff x="719450" y="537450"/>
            <a:chExt cx="886800" cy="373800"/>
          </a:xfrm>
        </p:grpSpPr>
        <p:sp>
          <p:nvSpPr>
            <p:cNvPr id="795" name="Google Shape;795;p46"/>
            <p:cNvSpPr/>
            <p:nvPr/>
          </p:nvSpPr>
          <p:spPr>
            <a:xfrm>
              <a:off x="719450" y="537450"/>
              <a:ext cx="886800" cy="373800"/>
            </a:xfrm>
            <a:prstGeom prst="roundRect">
              <a:avLst>
                <a:gd fmla="val 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6" name="Google Shape;796;p46"/>
            <p:cNvPicPr preferRelativeResize="0"/>
            <p:nvPr/>
          </p:nvPicPr>
          <p:blipFill>
            <a:blip r:embed="rId3">
              <a:alphaModFix/>
            </a:blip>
            <a:stretch>
              <a:fillRect/>
            </a:stretch>
          </p:blipFill>
          <p:spPr>
            <a:xfrm>
              <a:off x="794962" y="574025"/>
              <a:ext cx="735800" cy="300675"/>
            </a:xfrm>
            <a:prstGeom prst="rect">
              <a:avLst/>
            </a:prstGeom>
            <a:noFill/>
            <a:ln>
              <a:noFill/>
            </a:ln>
          </p:spPr>
        </p:pic>
      </p:grpSp>
      <p:grpSp>
        <p:nvGrpSpPr>
          <p:cNvPr id="797" name="Google Shape;797;p46"/>
          <p:cNvGrpSpPr/>
          <p:nvPr/>
        </p:nvGrpSpPr>
        <p:grpSpPr>
          <a:xfrm>
            <a:off x="655950" y="2706550"/>
            <a:ext cx="7643125" cy="701400"/>
            <a:chOff x="668325" y="3305100"/>
            <a:chExt cx="7643125" cy="701400"/>
          </a:xfrm>
        </p:grpSpPr>
        <p:cxnSp>
          <p:nvCxnSpPr>
            <p:cNvPr id="798" name="Google Shape;798;p46"/>
            <p:cNvCxnSpPr/>
            <p:nvPr/>
          </p:nvCxnSpPr>
          <p:spPr>
            <a:xfrm>
              <a:off x="787450" y="3305100"/>
              <a:ext cx="7524000" cy="8700"/>
            </a:xfrm>
            <a:prstGeom prst="straightConnector1">
              <a:avLst/>
            </a:prstGeom>
            <a:noFill/>
            <a:ln cap="flat" cmpd="sng" w="76200">
              <a:solidFill>
                <a:schemeClr val="dk1"/>
              </a:solidFill>
              <a:prstDash val="solid"/>
              <a:round/>
              <a:headEnd len="med" w="med" type="none"/>
              <a:tailEnd len="med" w="med" type="stealth"/>
            </a:ln>
          </p:spPr>
        </p:cxnSp>
        <p:grpSp>
          <p:nvGrpSpPr>
            <p:cNvPr id="799" name="Google Shape;799;p46"/>
            <p:cNvGrpSpPr/>
            <p:nvPr/>
          </p:nvGrpSpPr>
          <p:grpSpPr>
            <a:xfrm>
              <a:off x="668325" y="3305100"/>
              <a:ext cx="849900" cy="701400"/>
              <a:chOff x="668325" y="3305100"/>
              <a:chExt cx="849900" cy="701400"/>
            </a:xfrm>
          </p:grpSpPr>
          <p:cxnSp>
            <p:nvCxnSpPr>
              <p:cNvPr id="800" name="Google Shape;800;p46"/>
              <p:cNvCxnSpPr/>
              <p:nvPr/>
            </p:nvCxnSpPr>
            <p:spPr>
              <a:xfrm>
                <a:off x="1093275" y="3305100"/>
                <a:ext cx="0" cy="332100"/>
              </a:xfrm>
              <a:prstGeom prst="straightConnector1">
                <a:avLst/>
              </a:prstGeom>
              <a:noFill/>
              <a:ln cap="flat" cmpd="sng" w="38100">
                <a:solidFill>
                  <a:schemeClr val="dk1"/>
                </a:solidFill>
                <a:prstDash val="solid"/>
                <a:round/>
                <a:headEnd len="med" w="med" type="none"/>
                <a:tailEnd len="med" w="med" type="none"/>
              </a:ln>
            </p:spPr>
          </p:cxnSp>
          <p:sp>
            <p:nvSpPr>
              <p:cNvPr id="801" name="Google Shape;801;p46"/>
              <p:cNvSpPr txBox="1"/>
              <p:nvPr/>
            </p:nvSpPr>
            <p:spPr>
              <a:xfrm>
                <a:off x="668325" y="3637200"/>
                <a:ext cx="849900" cy="3693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s-419" sz="1200">
                    <a:solidFill>
                      <a:schemeClr val="dk1"/>
                    </a:solidFill>
                    <a:latin typeface="Share Tech Mono"/>
                    <a:ea typeface="Share Tech Mono"/>
                    <a:cs typeface="Share Tech Mono"/>
                    <a:sym typeface="Share Tech Mono"/>
                  </a:rPr>
                  <a:t>2000</a:t>
                </a:r>
                <a:endParaRPr/>
              </a:p>
            </p:txBody>
          </p:sp>
        </p:grpSp>
        <p:grpSp>
          <p:nvGrpSpPr>
            <p:cNvPr id="802" name="Google Shape;802;p46"/>
            <p:cNvGrpSpPr/>
            <p:nvPr/>
          </p:nvGrpSpPr>
          <p:grpSpPr>
            <a:xfrm>
              <a:off x="7224050" y="3305100"/>
              <a:ext cx="849900" cy="701400"/>
              <a:chOff x="668325" y="3305100"/>
              <a:chExt cx="849900" cy="701400"/>
            </a:xfrm>
          </p:grpSpPr>
          <p:cxnSp>
            <p:nvCxnSpPr>
              <p:cNvPr id="803" name="Google Shape;803;p46"/>
              <p:cNvCxnSpPr/>
              <p:nvPr/>
            </p:nvCxnSpPr>
            <p:spPr>
              <a:xfrm>
                <a:off x="1093275" y="3305100"/>
                <a:ext cx="0" cy="332100"/>
              </a:xfrm>
              <a:prstGeom prst="straightConnector1">
                <a:avLst/>
              </a:prstGeom>
              <a:noFill/>
              <a:ln cap="flat" cmpd="sng" w="38100">
                <a:solidFill>
                  <a:schemeClr val="dk1"/>
                </a:solidFill>
                <a:prstDash val="solid"/>
                <a:round/>
                <a:headEnd len="med" w="med" type="none"/>
                <a:tailEnd len="med" w="med" type="none"/>
              </a:ln>
            </p:spPr>
          </p:cxnSp>
          <p:sp>
            <p:nvSpPr>
              <p:cNvPr id="804" name="Google Shape;804;p46"/>
              <p:cNvSpPr txBox="1"/>
              <p:nvPr/>
            </p:nvSpPr>
            <p:spPr>
              <a:xfrm>
                <a:off x="668325" y="3637200"/>
                <a:ext cx="849900" cy="3693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s-419" sz="1200">
                    <a:solidFill>
                      <a:schemeClr val="dk1"/>
                    </a:solidFill>
                    <a:latin typeface="Share Tech Mono"/>
                    <a:ea typeface="Share Tech Mono"/>
                    <a:cs typeface="Share Tech Mono"/>
                    <a:sym typeface="Share Tech Mono"/>
                  </a:rPr>
                  <a:t>2024</a:t>
                </a:r>
                <a:endParaRPr/>
              </a:p>
            </p:txBody>
          </p:sp>
        </p:grpSp>
        <p:grpSp>
          <p:nvGrpSpPr>
            <p:cNvPr id="805" name="Google Shape;805;p46"/>
            <p:cNvGrpSpPr/>
            <p:nvPr/>
          </p:nvGrpSpPr>
          <p:grpSpPr>
            <a:xfrm>
              <a:off x="4124500" y="3305100"/>
              <a:ext cx="849900" cy="701400"/>
              <a:chOff x="668325" y="3305100"/>
              <a:chExt cx="849900" cy="701400"/>
            </a:xfrm>
          </p:grpSpPr>
          <p:cxnSp>
            <p:nvCxnSpPr>
              <p:cNvPr id="806" name="Google Shape;806;p46"/>
              <p:cNvCxnSpPr/>
              <p:nvPr/>
            </p:nvCxnSpPr>
            <p:spPr>
              <a:xfrm>
                <a:off x="1093275" y="3305100"/>
                <a:ext cx="0" cy="332100"/>
              </a:xfrm>
              <a:prstGeom prst="straightConnector1">
                <a:avLst/>
              </a:prstGeom>
              <a:noFill/>
              <a:ln cap="flat" cmpd="sng" w="38100">
                <a:solidFill>
                  <a:schemeClr val="dk1"/>
                </a:solidFill>
                <a:prstDash val="solid"/>
                <a:round/>
                <a:headEnd len="med" w="med" type="none"/>
                <a:tailEnd len="med" w="med" type="none"/>
              </a:ln>
            </p:spPr>
          </p:cxnSp>
          <p:sp>
            <p:nvSpPr>
              <p:cNvPr id="807" name="Google Shape;807;p46"/>
              <p:cNvSpPr txBox="1"/>
              <p:nvPr/>
            </p:nvSpPr>
            <p:spPr>
              <a:xfrm>
                <a:off x="668325" y="3637200"/>
                <a:ext cx="849900" cy="3693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s-419" sz="1200">
                    <a:solidFill>
                      <a:schemeClr val="dk1"/>
                    </a:solidFill>
                    <a:latin typeface="Share Tech Mono"/>
                    <a:ea typeface="Share Tech Mono"/>
                    <a:cs typeface="Share Tech Mono"/>
                    <a:sym typeface="Share Tech Mono"/>
                  </a:rPr>
                  <a:t>2012</a:t>
                </a:r>
                <a:endParaRPr/>
              </a:p>
            </p:txBody>
          </p:sp>
        </p:grpSp>
        <p:grpSp>
          <p:nvGrpSpPr>
            <p:cNvPr id="808" name="Google Shape;808;p46"/>
            <p:cNvGrpSpPr/>
            <p:nvPr/>
          </p:nvGrpSpPr>
          <p:grpSpPr>
            <a:xfrm>
              <a:off x="5674275" y="3305100"/>
              <a:ext cx="849900" cy="701400"/>
              <a:chOff x="668325" y="3305100"/>
              <a:chExt cx="849900" cy="701400"/>
            </a:xfrm>
          </p:grpSpPr>
          <p:cxnSp>
            <p:nvCxnSpPr>
              <p:cNvPr id="809" name="Google Shape;809;p46"/>
              <p:cNvCxnSpPr/>
              <p:nvPr/>
            </p:nvCxnSpPr>
            <p:spPr>
              <a:xfrm>
                <a:off x="1093275" y="3305100"/>
                <a:ext cx="0" cy="332100"/>
              </a:xfrm>
              <a:prstGeom prst="straightConnector1">
                <a:avLst/>
              </a:prstGeom>
              <a:noFill/>
              <a:ln cap="flat" cmpd="sng" w="38100">
                <a:solidFill>
                  <a:schemeClr val="dk1"/>
                </a:solidFill>
                <a:prstDash val="solid"/>
                <a:round/>
                <a:headEnd len="med" w="med" type="none"/>
                <a:tailEnd len="med" w="med" type="none"/>
              </a:ln>
            </p:spPr>
          </p:cxnSp>
          <p:sp>
            <p:nvSpPr>
              <p:cNvPr id="810" name="Google Shape;810;p46"/>
              <p:cNvSpPr txBox="1"/>
              <p:nvPr/>
            </p:nvSpPr>
            <p:spPr>
              <a:xfrm>
                <a:off x="668325" y="3637200"/>
                <a:ext cx="849900" cy="3693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s-419" sz="1200">
                    <a:solidFill>
                      <a:schemeClr val="dk1"/>
                    </a:solidFill>
                    <a:latin typeface="Share Tech Mono"/>
                    <a:ea typeface="Share Tech Mono"/>
                    <a:cs typeface="Share Tech Mono"/>
                    <a:sym typeface="Share Tech Mono"/>
                  </a:rPr>
                  <a:t>2018</a:t>
                </a:r>
                <a:endParaRPr/>
              </a:p>
            </p:txBody>
          </p:sp>
        </p:grpSp>
        <p:grpSp>
          <p:nvGrpSpPr>
            <p:cNvPr id="811" name="Google Shape;811;p46"/>
            <p:cNvGrpSpPr/>
            <p:nvPr/>
          </p:nvGrpSpPr>
          <p:grpSpPr>
            <a:xfrm>
              <a:off x="2396413" y="3305100"/>
              <a:ext cx="849900" cy="701400"/>
              <a:chOff x="668325" y="3305100"/>
              <a:chExt cx="849900" cy="701400"/>
            </a:xfrm>
          </p:grpSpPr>
          <p:cxnSp>
            <p:nvCxnSpPr>
              <p:cNvPr id="812" name="Google Shape;812;p46"/>
              <p:cNvCxnSpPr/>
              <p:nvPr/>
            </p:nvCxnSpPr>
            <p:spPr>
              <a:xfrm>
                <a:off x="1093275" y="3305100"/>
                <a:ext cx="0" cy="332100"/>
              </a:xfrm>
              <a:prstGeom prst="straightConnector1">
                <a:avLst/>
              </a:prstGeom>
              <a:noFill/>
              <a:ln cap="flat" cmpd="sng" w="38100">
                <a:solidFill>
                  <a:schemeClr val="dk1"/>
                </a:solidFill>
                <a:prstDash val="solid"/>
                <a:round/>
                <a:headEnd len="med" w="med" type="none"/>
                <a:tailEnd len="med" w="med" type="none"/>
              </a:ln>
            </p:spPr>
          </p:cxnSp>
          <p:sp>
            <p:nvSpPr>
              <p:cNvPr id="813" name="Google Shape;813;p46"/>
              <p:cNvSpPr txBox="1"/>
              <p:nvPr/>
            </p:nvSpPr>
            <p:spPr>
              <a:xfrm>
                <a:off x="668325" y="3637200"/>
                <a:ext cx="849900" cy="3693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s-419" sz="1200">
                    <a:solidFill>
                      <a:schemeClr val="dk1"/>
                    </a:solidFill>
                    <a:latin typeface="Share Tech Mono"/>
                    <a:ea typeface="Share Tech Mono"/>
                    <a:cs typeface="Share Tech Mono"/>
                    <a:sym typeface="Share Tech Mono"/>
                  </a:rPr>
                  <a:t>2006</a:t>
                </a:r>
                <a:endParaRPr/>
              </a:p>
            </p:txBody>
          </p:sp>
        </p:grpSp>
      </p:grpSp>
      <p:pic>
        <p:nvPicPr>
          <p:cNvPr id="814" name="Google Shape;814;p46"/>
          <p:cNvPicPr preferRelativeResize="0"/>
          <p:nvPr/>
        </p:nvPicPr>
        <p:blipFill rotWithShape="1">
          <a:blip r:embed="rId4">
            <a:alphaModFix/>
          </a:blip>
          <a:srcRect b="0" l="23675" r="23464" t="0"/>
          <a:stretch/>
        </p:blipFill>
        <p:spPr>
          <a:xfrm>
            <a:off x="3754500" y="1240125"/>
            <a:ext cx="762550" cy="757325"/>
          </a:xfrm>
          <a:prstGeom prst="rect">
            <a:avLst/>
          </a:prstGeom>
          <a:noFill/>
          <a:ln>
            <a:noFill/>
          </a:ln>
        </p:spPr>
      </p:pic>
      <p:cxnSp>
        <p:nvCxnSpPr>
          <p:cNvPr id="815" name="Google Shape;815;p46"/>
          <p:cNvCxnSpPr/>
          <p:nvPr/>
        </p:nvCxnSpPr>
        <p:spPr>
          <a:xfrm flipH="1" rot="10800000">
            <a:off x="4133984" y="2213400"/>
            <a:ext cx="3600" cy="489900"/>
          </a:xfrm>
          <a:prstGeom prst="straightConnector1">
            <a:avLst/>
          </a:prstGeom>
          <a:noFill/>
          <a:ln cap="flat" cmpd="sng" w="28575">
            <a:solidFill>
              <a:schemeClr val="dk1"/>
            </a:solidFill>
            <a:prstDash val="solid"/>
            <a:round/>
            <a:headEnd len="med" w="med" type="none"/>
            <a:tailEnd len="med" w="med" type="stealth"/>
          </a:ln>
        </p:spPr>
      </p:cxnSp>
      <p:sp>
        <p:nvSpPr>
          <p:cNvPr id="816" name="Google Shape;816;p46"/>
          <p:cNvSpPr txBox="1"/>
          <p:nvPr/>
        </p:nvSpPr>
        <p:spPr>
          <a:xfrm>
            <a:off x="3816288" y="1937613"/>
            <a:ext cx="626400" cy="3387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2011</a:t>
            </a:r>
            <a:endParaRPr sz="1200"/>
          </a:p>
        </p:txBody>
      </p:sp>
      <p:grpSp>
        <p:nvGrpSpPr>
          <p:cNvPr id="817" name="Google Shape;817;p46"/>
          <p:cNvGrpSpPr/>
          <p:nvPr/>
        </p:nvGrpSpPr>
        <p:grpSpPr>
          <a:xfrm>
            <a:off x="3977750" y="3407950"/>
            <a:ext cx="1115950" cy="938000"/>
            <a:chOff x="3971000" y="3404700"/>
            <a:chExt cx="1115950" cy="938000"/>
          </a:xfrm>
        </p:grpSpPr>
        <p:pic>
          <p:nvPicPr>
            <p:cNvPr id="818" name="Google Shape;818;p46"/>
            <p:cNvPicPr preferRelativeResize="0"/>
            <p:nvPr/>
          </p:nvPicPr>
          <p:blipFill rotWithShape="1">
            <a:blip r:embed="rId5">
              <a:alphaModFix/>
            </a:blip>
            <a:srcRect b="9448" l="18744" r="15737" t="20869"/>
            <a:stretch/>
          </p:blipFill>
          <p:spPr>
            <a:xfrm>
              <a:off x="3971000" y="3715800"/>
              <a:ext cx="1115950" cy="626900"/>
            </a:xfrm>
            <a:prstGeom prst="rect">
              <a:avLst/>
            </a:prstGeom>
            <a:noFill/>
            <a:ln>
              <a:noFill/>
            </a:ln>
          </p:spPr>
        </p:pic>
        <p:cxnSp>
          <p:nvCxnSpPr>
            <p:cNvPr id="819" name="Google Shape;819;p46"/>
            <p:cNvCxnSpPr>
              <a:stCxn id="807" idx="2"/>
              <a:endCxn id="818" idx="0"/>
            </p:cNvCxnSpPr>
            <p:nvPr/>
          </p:nvCxnSpPr>
          <p:spPr>
            <a:xfrm flipH="1">
              <a:off x="4529125" y="3404700"/>
              <a:ext cx="1200" cy="311100"/>
            </a:xfrm>
            <a:prstGeom prst="straightConnector1">
              <a:avLst/>
            </a:prstGeom>
            <a:noFill/>
            <a:ln cap="flat" cmpd="sng" w="28575">
              <a:solidFill>
                <a:schemeClr val="dk1"/>
              </a:solidFill>
              <a:prstDash val="solid"/>
              <a:round/>
              <a:headEnd len="med" w="med" type="none"/>
              <a:tailEnd len="med" w="med" type="stealth"/>
            </a:ln>
          </p:spPr>
        </p:cxnSp>
      </p:grpSp>
      <p:pic>
        <p:nvPicPr>
          <p:cNvPr id="820" name="Google Shape;820;p46"/>
          <p:cNvPicPr preferRelativeResize="0"/>
          <p:nvPr/>
        </p:nvPicPr>
        <p:blipFill rotWithShape="1">
          <a:blip r:embed="rId6">
            <a:alphaModFix/>
          </a:blip>
          <a:srcRect b="0" l="21768" r="21953" t="0"/>
          <a:stretch/>
        </p:blipFill>
        <p:spPr>
          <a:xfrm>
            <a:off x="2823825" y="1241587"/>
            <a:ext cx="815926" cy="758875"/>
          </a:xfrm>
          <a:prstGeom prst="rect">
            <a:avLst/>
          </a:prstGeom>
          <a:noFill/>
          <a:ln>
            <a:noFill/>
          </a:ln>
        </p:spPr>
      </p:pic>
      <p:cxnSp>
        <p:nvCxnSpPr>
          <p:cNvPr id="821" name="Google Shape;821;p46"/>
          <p:cNvCxnSpPr/>
          <p:nvPr/>
        </p:nvCxnSpPr>
        <p:spPr>
          <a:xfrm flipH="1" rot="10800000">
            <a:off x="3229984" y="2213400"/>
            <a:ext cx="3600" cy="489900"/>
          </a:xfrm>
          <a:prstGeom prst="straightConnector1">
            <a:avLst/>
          </a:prstGeom>
          <a:noFill/>
          <a:ln cap="flat" cmpd="sng" w="28575">
            <a:solidFill>
              <a:schemeClr val="dk1"/>
            </a:solidFill>
            <a:prstDash val="solid"/>
            <a:round/>
            <a:headEnd len="med" w="med" type="none"/>
            <a:tailEnd len="med" w="med" type="stealth"/>
          </a:ln>
        </p:spPr>
      </p:cxnSp>
      <p:sp>
        <p:nvSpPr>
          <p:cNvPr id="822" name="Google Shape;822;p46"/>
          <p:cNvSpPr txBox="1"/>
          <p:nvPr/>
        </p:nvSpPr>
        <p:spPr>
          <a:xfrm>
            <a:off x="2918575" y="1937613"/>
            <a:ext cx="626400" cy="3387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2009</a:t>
            </a:r>
            <a:endParaRPr sz="1200"/>
          </a:p>
        </p:txBody>
      </p:sp>
      <p:pic>
        <p:nvPicPr>
          <p:cNvPr id="823" name="Google Shape;823;p46"/>
          <p:cNvPicPr preferRelativeResize="0"/>
          <p:nvPr/>
        </p:nvPicPr>
        <p:blipFill>
          <a:blip r:embed="rId7">
            <a:alphaModFix/>
          </a:blip>
          <a:stretch>
            <a:fillRect/>
          </a:stretch>
        </p:blipFill>
        <p:spPr>
          <a:xfrm>
            <a:off x="378662" y="3715749"/>
            <a:ext cx="1428486" cy="489900"/>
          </a:xfrm>
          <a:prstGeom prst="rect">
            <a:avLst/>
          </a:prstGeom>
          <a:noFill/>
          <a:ln>
            <a:noFill/>
          </a:ln>
        </p:spPr>
      </p:pic>
      <p:cxnSp>
        <p:nvCxnSpPr>
          <p:cNvPr id="824" name="Google Shape;824;p46"/>
          <p:cNvCxnSpPr>
            <a:endCxn id="823" idx="0"/>
          </p:cNvCxnSpPr>
          <p:nvPr/>
        </p:nvCxnSpPr>
        <p:spPr>
          <a:xfrm>
            <a:off x="1092305" y="3407949"/>
            <a:ext cx="600" cy="307800"/>
          </a:xfrm>
          <a:prstGeom prst="straightConnector1">
            <a:avLst/>
          </a:prstGeom>
          <a:noFill/>
          <a:ln cap="flat" cmpd="sng" w="28575">
            <a:solidFill>
              <a:schemeClr val="dk1"/>
            </a:solidFill>
            <a:prstDash val="solid"/>
            <a:round/>
            <a:headEnd len="med" w="med" type="none"/>
            <a:tailEnd len="med" w="med" type="stealth"/>
          </a:ln>
        </p:spPr>
      </p:cxnSp>
      <p:pic>
        <p:nvPicPr>
          <p:cNvPr id="825" name="Google Shape;825;p46"/>
          <p:cNvPicPr preferRelativeResize="0"/>
          <p:nvPr/>
        </p:nvPicPr>
        <p:blipFill rotWithShape="1">
          <a:blip r:embed="rId8">
            <a:alphaModFix/>
          </a:blip>
          <a:srcRect b="16772" l="20747" r="21021" t="16538"/>
          <a:stretch/>
        </p:blipFill>
        <p:spPr>
          <a:xfrm>
            <a:off x="1687150" y="1319138"/>
            <a:ext cx="1021924" cy="678325"/>
          </a:xfrm>
          <a:prstGeom prst="rect">
            <a:avLst/>
          </a:prstGeom>
          <a:noFill/>
          <a:ln>
            <a:noFill/>
          </a:ln>
        </p:spPr>
      </p:pic>
      <p:cxnSp>
        <p:nvCxnSpPr>
          <p:cNvPr id="826" name="Google Shape;826;p46"/>
          <p:cNvCxnSpPr/>
          <p:nvPr/>
        </p:nvCxnSpPr>
        <p:spPr>
          <a:xfrm flipH="1" rot="10800000">
            <a:off x="2196322" y="2213400"/>
            <a:ext cx="3600" cy="489900"/>
          </a:xfrm>
          <a:prstGeom prst="straightConnector1">
            <a:avLst/>
          </a:prstGeom>
          <a:noFill/>
          <a:ln cap="flat" cmpd="sng" w="28575">
            <a:solidFill>
              <a:schemeClr val="dk1"/>
            </a:solidFill>
            <a:prstDash val="solid"/>
            <a:round/>
            <a:headEnd len="med" w="med" type="none"/>
            <a:tailEnd len="med" w="med" type="stealth"/>
          </a:ln>
        </p:spPr>
      </p:cxnSp>
      <p:sp>
        <p:nvSpPr>
          <p:cNvPr id="827" name="Google Shape;827;p46"/>
          <p:cNvSpPr txBox="1"/>
          <p:nvPr/>
        </p:nvSpPr>
        <p:spPr>
          <a:xfrm>
            <a:off x="1884913" y="1937613"/>
            <a:ext cx="626400" cy="3387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2005</a:t>
            </a:r>
            <a:endParaRPr sz="1200"/>
          </a:p>
        </p:txBody>
      </p:sp>
      <p:pic>
        <p:nvPicPr>
          <p:cNvPr id="828" name="Google Shape;828;p46"/>
          <p:cNvPicPr preferRelativeResize="0"/>
          <p:nvPr/>
        </p:nvPicPr>
        <p:blipFill rotWithShape="1">
          <a:blip r:embed="rId9">
            <a:alphaModFix/>
          </a:blip>
          <a:srcRect b="17825" l="19058" r="16900" t="14807"/>
          <a:stretch/>
        </p:blipFill>
        <p:spPr>
          <a:xfrm>
            <a:off x="6421262" y="1319150"/>
            <a:ext cx="1612085" cy="678300"/>
          </a:xfrm>
          <a:prstGeom prst="rect">
            <a:avLst/>
          </a:prstGeom>
          <a:noFill/>
          <a:ln>
            <a:noFill/>
          </a:ln>
        </p:spPr>
      </p:pic>
      <p:cxnSp>
        <p:nvCxnSpPr>
          <p:cNvPr id="829" name="Google Shape;829;p46"/>
          <p:cNvCxnSpPr/>
          <p:nvPr/>
        </p:nvCxnSpPr>
        <p:spPr>
          <a:xfrm flipH="1" rot="10800000">
            <a:off x="7231784" y="2213400"/>
            <a:ext cx="3600" cy="489900"/>
          </a:xfrm>
          <a:prstGeom prst="straightConnector1">
            <a:avLst/>
          </a:prstGeom>
          <a:noFill/>
          <a:ln cap="flat" cmpd="sng" w="28575">
            <a:solidFill>
              <a:schemeClr val="dk1"/>
            </a:solidFill>
            <a:prstDash val="solid"/>
            <a:round/>
            <a:headEnd len="med" w="med" type="none"/>
            <a:tailEnd len="med" w="med" type="stealth"/>
          </a:ln>
        </p:spPr>
      </p:cxnSp>
      <p:sp>
        <p:nvSpPr>
          <p:cNvPr id="830" name="Google Shape;830;p46"/>
          <p:cNvSpPr txBox="1"/>
          <p:nvPr/>
        </p:nvSpPr>
        <p:spPr>
          <a:xfrm>
            <a:off x="6914088" y="1937613"/>
            <a:ext cx="626400" cy="3387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s-419" sz="1000">
                <a:solidFill>
                  <a:schemeClr val="dk1"/>
                </a:solidFill>
                <a:latin typeface="Share Tech Mono"/>
                <a:ea typeface="Share Tech Mono"/>
                <a:cs typeface="Share Tech Mono"/>
                <a:sym typeface="Share Tech Mono"/>
              </a:rPr>
              <a:t>2023</a:t>
            </a:r>
            <a:endParaRPr sz="1200"/>
          </a:p>
        </p:txBody>
      </p:sp>
      <p:cxnSp>
        <p:nvCxnSpPr>
          <p:cNvPr id="831" name="Google Shape;831;p46"/>
          <p:cNvCxnSpPr>
            <a:stCxn id="825" idx="0"/>
            <a:endCxn id="828" idx="0"/>
          </p:cNvCxnSpPr>
          <p:nvPr/>
        </p:nvCxnSpPr>
        <p:spPr>
          <a:xfrm flipH="1" rot="-5400000">
            <a:off x="4712412" y="-1195162"/>
            <a:ext cx="600" cy="5029200"/>
          </a:xfrm>
          <a:prstGeom prst="bentConnector3">
            <a:avLst>
              <a:gd fmla="val -92585417" name="adj1"/>
            </a:avLst>
          </a:prstGeom>
          <a:noFill/>
          <a:ln cap="flat" cmpd="sng" w="19050">
            <a:solidFill>
              <a:schemeClr val="dk1"/>
            </a:solidFill>
            <a:prstDash val="dot"/>
            <a:round/>
            <a:headEnd len="med" w="med" type="stealth"/>
            <a:tailEnd len="med" w="med" type="none"/>
          </a:ln>
        </p:spPr>
      </p:cxnSp>
      <p:cxnSp>
        <p:nvCxnSpPr>
          <p:cNvPr id="832" name="Google Shape;832;p46"/>
          <p:cNvCxnSpPr>
            <a:endCxn id="833" idx="0"/>
          </p:cNvCxnSpPr>
          <p:nvPr/>
        </p:nvCxnSpPr>
        <p:spPr>
          <a:xfrm>
            <a:off x="3229675" y="2706550"/>
            <a:ext cx="2100" cy="701400"/>
          </a:xfrm>
          <a:prstGeom prst="straightConnector1">
            <a:avLst/>
          </a:prstGeom>
          <a:noFill/>
          <a:ln cap="flat" cmpd="sng" w="28575">
            <a:solidFill>
              <a:schemeClr val="dk1"/>
            </a:solidFill>
            <a:prstDash val="solid"/>
            <a:round/>
            <a:headEnd len="med" w="med" type="none"/>
            <a:tailEnd len="med" w="med" type="stealth"/>
          </a:ln>
        </p:spPr>
      </p:cxnSp>
      <p:pic>
        <p:nvPicPr>
          <p:cNvPr id="833" name="Google Shape;833;p46"/>
          <p:cNvPicPr preferRelativeResize="0"/>
          <p:nvPr/>
        </p:nvPicPr>
        <p:blipFill>
          <a:blip r:embed="rId10">
            <a:alphaModFix/>
          </a:blip>
          <a:stretch>
            <a:fillRect/>
          </a:stretch>
        </p:blipFill>
        <p:spPr>
          <a:xfrm>
            <a:off x="2918575" y="3407950"/>
            <a:ext cx="626400" cy="626400"/>
          </a:xfrm>
          <a:prstGeom prst="rect">
            <a:avLst/>
          </a:prstGeom>
          <a:noFill/>
          <a:ln>
            <a:noFill/>
          </a:ln>
        </p:spPr>
      </p:pic>
      <p:sp>
        <p:nvSpPr>
          <p:cNvPr id="834" name="Google Shape;834;p46"/>
          <p:cNvSpPr txBox="1"/>
          <p:nvPr>
            <p:ph type="title"/>
          </p:nvPr>
        </p:nvSpPr>
        <p:spPr>
          <a:xfrm>
            <a:off x="379925" y="4750025"/>
            <a:ext cx="4280700" cy="429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SzPts val="990"/>
              <a:buNone/>
            </a:pPr>
            <a:r>
              <a:rPr lang="es-419" sz="790">
                <a:latin typeface="Arial"/>
                <a:ea typeface="Arial"/>
                <a:cs typeface="Arial"/>
                <a:sym typeface="Arial"/>
              </a:rPr>
              <a:t>[1]</a:t>
            </a:r>
            <a:r>
              <a:rPr lang="es-419" sz="490">
                <a:latin typeface="Arial"/>
                <a:ea typeface="Arial"/>
                <a:cs typeface="Arial"/>
                <a:sym typeface="Arial"/>
              </a:rPr>
              <a:t> </a:t>
            </a:r>
            <a:r>
              <a:rPr lang="es-419" sz="800">
                <a:latin typeface="Arial"/>
                <a:ea typeface="Arial"/>
                <a:cs typeface="Arial"/>
                <a:sym typeface="Arial"/>
              </a:rPr>
              <a:t> </a:t>
            </a:r>
            <a:r>
              <a:rPr lang="es-419" sz="800" u="sng">
                <a:latin typeface="Arial"/>
                <a:ea typeface="Arial"/>
                <a:cs typeface="Arial"/>
                <a:sym typeface="Arial"/>
                <a:hlinkClick r:id="rId11"/>
              </a:rPr>
              <a:t>Oracle NoSQL</a:t>
            </a:r>
            <a:r>
              <a:rPr lang="es-419" sz="800">
                <a:latin typeface="Arial"/>
                <a:ea typeface="Arial"/>
                <a:cs typeface="Arial"/>
                <a:sym typeface="Arial"/>
              </a:rPr>
              <a:t>, https://www.oracle.com/database/nosql/  , Consultado 20-03-2024</a:t>
            </a:r>
            <a:endParaRPr sz="800">
              <a:latin typeface="Arial"/>
              <a:ea typeface="Arial"/>
              <a:cs typeface="Arial"/>
              <a:sym typeface="Arial"/>
            </a:endParaRPr>
          </a:p>
          <a:p>
            <a:pPr indent="0" lvl="0" marL="0" rtl="0" algn="l">
              <a:spcBef>
                <a:spcPts val="0"/>
              </a:spcBef>
              <a:spcAft>
                <a:spcPts val="0"/>
              </a:spcAft>
              <a:buSzPts val="990"/>
              <a:buNone/>
            </a:pPr>
            <a:r>
              <a:t/>
            </a:r>
            <a:endParaRPr sz="790">
              <a:latin typeface="Arial"/>
              <a:ea typeface="Arial"/>
              <a:cs typeface="Arial"/>
              <a:sym typeface="Arial"/>
            </a:endParaRPr>
          </a:p>
        </p:txBody>
      </p:sp>
      <p:sp>
        <p:nvSpPr>
          <p:cNvPr id="835" name="Google Shape;835;p46"/>
          <p:cNvSpPr txBox="1"/>
          <p:nvPr>
            <p:ph type="title"/>
          </p:nvPr>
        </p:nvSpPr>
        <p:spPr>
          <a:xfrm>
            <a:off x="4196700" y="1953825"/>
            <a:ext cx="401400" cy="30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419" sz="790">
                <a:latin typeface="Arial"/>
                <a:ea typeface="Arial"/>
                <a:cs typeface="Arial"/>
                <a:sym typeface="Arial"/>
              </a:rPr>
              <a:t>[1]</a:t>
            </a:r>
            <a:r>
              <a:rPr lang="es-419" sz="490">
                <a:latin typeface="Arial"/>
                <a:ea typeface="Arial"/>
                <a:cs typeface="Arial"/>
                <a:sym typeface="Arial"/>
              </a:rPr>
              <a:t> </a:t>
            </a:r>
            <a:endParaRPr sz="790">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47"/>
          <p:cNvSpPr txBox="1"/>
          <p:nvPr/>
        </p:nvSpPr>
        <p:spPr>
          <a:xfrm>
            <a:off x="2158200" y="594475"/>
            <a:ext cx="48849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4100">
                <a:solidFill>
                  <a:schemeClr val="dk1"/>
                </a:solidFill>
                <a:latin typeface="Share Tech Mono"/>
                <a:ea typeface="Share Tech Mono"/>
                <a:cs typeface="Share Tech Mono"/>
                <a:sym typeface="Share Tech Mono"/>
              </a:rPr>
              <a:t>CONCLUSIONES</a:t>
            </a:r>
            <a:r>
              <a:rPr lang="es-419" sz="4100">
                <a:solidFill>
                  <a:schemeClr val="dk1"/>
                </a:solidFill>
                <a:latin typeface="Share Tech Mono"/>
                <a:ea typeface="Share Tech Mono"/>
                <a:cs typeface="Share Tech Mono"/>
                <a:sym typeface="Share Tech Mono"/>
              </a:rPr>
              <a:t>:</a:t>
            </a:r>
            <a:endParaRPr>
              <a:solidFill>
                <a:schemeClr val="dk1"/>
              </a:solidFill>
            </a:endParaRPr>
          </a:p>
        </p:txBody>
      </p:sp>
      <p:sp>
        <p:nvSpPr>
          <p:cNvPr id="841" name="Google Shape;841;p47"/>
          <p:cNvSpPr txBox="1"/>
          <p:nvPr/>
        </p:nvSpPr>
        <p:spPr>
          <a:xfrm>
            <a:off x="691350" y="1527700"/>
            <a:ext cx="7818600" cy="3369300"/>
          </a:xfrm>
          <a:prstGeom prst="rect">
            <a:avLst/>
          </a:prstGeom>
          <a:noFill/>
          <a:ln>
            <a:noFill/>
          </a:ln>
        </p:spPr>
        <p:txBody>
          <a:bodyPr anchorCtr="0" anchor="ctr" bIns="91425" lIns="91425" spcFirstLastPara="1" rIns="91425" wrap="square" tIns="91425">
            <a:noAutofit/>
          </a:bodyPr>
          <a:lstStyle/>
          <a:p>
            <a:pPr indent="-304800" lvl="0" marL="457200" rtl="0" algn="l">
              <a:spcBef>
                <a:spcPts val="0"/>
              </a:spcBef>
              <a:spcAft>
                <a:spcPts val="0"/>
              </a:spcAft>
              <a:buClr>
                <a:schemeClr val="dk1"/>
              </a:buClr>
              <a:buSzPts val="1200"/>
              <a:buFont typeface="Share Tech Mono"/>
              <a:buChar char="➢"/>
            </a:pPr>
            <a:r>
              <a:rPr lang="es-419" sz="1200">
                <a:solidFill>
                  <a:schemeClr val="dk1"/>
                </a:solidFill>
                <a:latin typeface="Share Tech Mono"/>
                <a:ea typeface="Share Tech Mono"/>
                <a:cs typeface="Share Tech Mono"/>
                <a:sym typeface="Share Tech Mono"/>
              </a:rPr>
              <a:t>Martínez Buenrostro Jorge Rafael</a:t>
            </a:r>
            <a:endParaRPr sz="1200">
              <a:solidFill>
                <a:schemeClr val="dk1"/>
              </a:solidFill>
              <a:latin typeface="Share Tech Mono"/>
              <a:ea typeface="Share Tech Mono"/>
              <a:cs typeface="Share Tech Mono"/>
              <a:sym typeface="Share Tech Mono"/>
            </a:endParaRPr>
          </a:p>
          <a:p>
            <a:pPr indent="0" lvl="0" marL="457200" rtl="0" algn="just">
              <a:spcBef>
                <a:spcPts val="0"/>
              </a:spcBef>
              <a:spcAft>
                <a:spcPts val="0"/>
              </a:spcAft>
              <a:buNone/>
            </a:pPr>
            <a:r>
              <a:rPr lang="es-419" sz="1000">
                <a:solidFill>
                  <a:schemeClr val="dk1"/>
                </a:solidFill>
                <a:latin typeface="Share Tech Mono"/>
                <a:ea typeface="Share Tech Mono"/>
                <a:cs typeface="Share Tech Mono"/>
                <a:sym typeface="Share Tech Mono"/>
              </a:rPr>
              <a:t>Tanto en mi experiencia escolar como profesional he tenido la oportunidad de usar bases de datos que usan el modelo relacional. Por lo que investigar sobre el modelo NoSQL me resultó bastante interesante. Sin embargo, al inicio me costó mucho trabajo poder comprender el funcionamiento del modelo. El poder comprender los datos como clusters de información y no como tablas con relaciones me resultó algo muy ajeno. No obstante al ver cómo la forma en la que las empresas implementan el modelo NoSQL para sus bases de datos me sirvió para poder ver todas las ventajas que este modelo tiene sobre el modelo relacional. Me entusiasma mucho aprender sobre la implementación de este modelo para futuras aplicaciones </a:t>
            </a:r>
            <a:endParaRPr sz="1200">
              <a:solidFill>
                <a:schemeClr val="dk1"/>
              </a:solidFill>
              <a:latin typeface="Share Tech Mono"/>
              <a:ea typeface="Share Tech Mono"/>
              <a:cs typeface="Share Tech Mono"/>
              <a:sym typeface="Share Tech Mono"/>
            </a:endParaRPr>
          </a:p>
          <a:p>
            <a:pPr indent="0" lvl="0" marL="0" rtl="0" algn="l">
              <a:spcBef>
                <a:spcPts val="0"/>
              </a:spcBef>
              <a:spcAft>
                <a:spcPts val="0"/>
              </a:spcAft>
              <a:buNone/>
            </a:pPr>
            <a:r>
              <a:t/>
            </a:r>
            <a:endParaRPr sz="1200">
              <a:solidFill>
                <a:schemeClr val="dk1"/>
              </a:solidFill>
              <a:latin typeface="Share Tech Mono"/>
              <a:ea typeface="Share Tech Mono"/>
              <a:cs typeface="Share Tech Mono"/>
              <a:sym typeface="Share Tech Mono"/>
            </a:endParaRPr>
          </a:p>
          <a:p>
            <a:pPr indent="-304800" lvl="0" marL="457200" rtl="0" algn="l">
              <a:spcBef>
                <a:spcPts val="0"/>
              </a:spcBef>
              <a:spcAft>
                <a:spcPts val="0"/>
              </a:spcAft>
              <a:buClr>
                <a:schemeClr val="dk1"/>
              </a:buClr>
              <a:buSzPts val="1200"/>
              <a:buFont typeface="Share Tech Mono"/>
              <a:buChar char="➢"/>
            </a:pPr>
            <a:r>
              <a:rPr lang="es-419" sz="1200">
                <a:solidFill>
                  <a:schemeClr val="dk1"/>
                </a:solidFill>
                <a:latin typeface="Share Tech Mono"/>
                <a:ea typeface="Share Tech Mono"/>
                <a:cs typeface="Share Tech Mono"/>
                <a:sym typeface="Share Tech Mono"/>
              </a:rPr>
              <a:t>Giovanni Andrik Bolaños Gracida</a:t>
            </a:r>
            <a:endParaRPr sz="1200">
              <a:solidFill>
                <a:schemeClr val="dk1"/>
              </a:solidFill>
              <a:latin typeface="Share Tech Mono"/>
              <a:ea typeface="Share Tech Mono"/>
              <a:cs typeface="Share Tech Mono"/>
              <a:sym typeface="Share Tech Mono"/>
            </a:endParaRPr>
          </a:p>
          <a:p>
            <a:pPr indent="0" lvl="0" marL="457200" rtl="0" algn="just">
              <a:spcBef>
                <a:spcPts val="0"/>
              </a:spcBef>
              <a:spcAft>
                <a:spcPts val="0"/>
              </a:spcAft>
              <a:buNone/>
            </a:pPr>
            <a:r>
              <a:rPr lang="es-419" sz="1200">
                <a:solidFill>
                  <a:schemeClr val="dk1"/>
                </a:solidFill>
                <a:latin typeface="Share Tech Mono"/>
                <a:ea typeface="Share Tech Mono"/>
                <a:cs typeface="Share Tech Mono"/>
                <a:sym typeface="Share Tech Mono"/>
              </a:rPr>
              <a:t>Yo solo he usado modelos relacionales durante mi etapa escolar y habìa escuchado que existían las NoSQL, pero no sabìa como funcionaban o que usos tenìa. Fue hasta que pude leer las partes de mis compañeros que comprendì mejor las NoSLQ. Es algo que actualmente me interesa saber mejor, puesto que las voy a utilizar en un proyecto y saber las ventajas que me ofrece me permitirá tomar decisiones más informadas sobre la arquitectura de la base de datos. Al comprender tanto las bases de datos NoSQL como las SQL, puedo evaluar cuál se adapta mejor a los requisitos específicos del proyecto en términos de escalabilidad, rendimiento y flexibilidad. </a:t>
            </a:r>
            <a:endParaRPr sz="1200">
              <a:solidFill>
                <a:schemeClr val="dk1"/>
              </a:solidFill>
              <a:latin typeface="Share Tech Mono"/>
              <a:ea typeface="Share Tech Mono"/>
              <a:cs typeface="Share Tech Mono"/>
              <a:sym typeface="Share Tech Mono"/>
            </a:endParaRPr>
          </a:p>
        </p:txBody>
      </p:sp>
      <p:sp>
        <p:nvSpPr>
          <p:cNvPr id="842" name="Google Shape;842;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48"/>
          <p:cNvSpPr txBox="1"/>
          <p:nvPr/>
        </p:nvSpPr>
        <p:spPr>
          <a:xfrm>
            <a:off x="2158200" y="594475"/>
            <a:ext cx="48849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4100">
                <a:solidFill>
                  <a:schemeClr val="dk1"/>
                </a:solidFill>
                <a:latin typeface="Share Tech Mono"/>
                <a:ea typeface="Share Tech Mono"/>
                <a:cs typeface="Share Tech Mono"/>
                <a:sym typeface="Share Tech Mono"/>
              </a:rPr>
              <a:t>CONCLUSIONES:</a:t>
            </a:r>
            <a:endParaRPr>
              <a:solidFill>
                <a:schemeClr val="dk1"/>
              </a:solidFill>
            </a:endParaRPr>
          </a:p>
        </p:txBody>
      </p:sp>
      <p:sp>
        <p:nvSpPr>
          <p:cNvPr id="848" name="Google Shape;848;p48"/>
          <p:cNvSpPr txBox="1"/>
          <p:nvPr/>
        </p:nvSpPr>
        <p:spPr>
          <a:xfrm>
            <a:off x="691350" y="1509800"/>
            <a:ext cx="7818600" cy="3101700"/>
          </a:xfrm>
          <a:prstGeom prst="rect">
            <a:avLst/>
          </a:prstGeom>
          <a:noFill/>
          <a:ln>
            <a:noFill/>
          </a:ln>
        </p:spPr>
        <p:txBody>
          <a:bodyPr anchorCtr="0" anchor="ctr" bIns="91425" lIns="91425" spcFirstLastPara="1" rIns="91425" wrap="square" tIns="91425">
            <a:noAutofit/>
          </a:bodyPr>
          <a:lstStyle/>
          <a:p>
            <a:pPr indent="-304800" lvl="0" marL="457200" rtl="0" algn="l">
              <a:spcBef>
                <a:spcPts val="0"/>
              </a:spcBef>
              <a:spcAft>
                <a:spcPts val="0"/>
              </a:spcAft>
              <a:buClr>
                <a:schemeClr val="dk1"/>
              </a:buClr>
              <a:buSzPts val="1200"/>
              <a:buFont typeface="Share Tech Mono"/>
              <a:buChar char="➢"/>
            </a:pPr>
            <a:r>
              <a:rPr lang="es-419" sz="1200">
                <a:solidFill>
                  <a:schemeClr val="dk1"/>
                </a:solidFill>
                <a:latin typeface="Share Tech Mono"/>
                <a:ea typeface="Share Tech Mono"/>
                <a:cs typeface="Share Tech Mono"/>
                <a:sym typeface="Share Tech Mono"/>
              </a:rPr>
              <a:t>Serrano Santos Andy Leonardo</a:t>
            </a:r>
            <a:endParaRPr sz="1200">
              <a:solidFill>
                <a:schemeClr val="dk1"/>
              </a:solidFill>
              <a:latin typeface="Share Tech Mono"/>
              <a:ea typeface="Share Tech Mono"/>
              <a:cs typeface="Share Tech Mono"/>
              <a:sym typeface="Share Tech Mono"/>
            </a:endParaRPr>
          </a:p>
          <a:p>
            <a:pPr indent="0" lvl="0" marL="457200" rtl="0" algn="just">
              <a:spcBef>
                <a:spcPts val="0"/>
              </a:spcBef>
              <a:spcAft>
                <a:spcPts val="0"/>
              </a:spcAft>
              <a:buNone/>
            </a:pPr>
            <a:r>
              <a:rPr lang="es-419" sz="1000">
                <a:solidFill>
                  <a:schemeClr val="dk1"/>
                </a:solidFill>
                <a:latin typeface="Share Tech Mono"/>
                <a:ea typeface="Share Tech Mono"/>
                <a:cs typeface="Share Tech Mono"/>
                <a:sym typeface="Share Tech Mono"/>
              </a:rPr>
              <a:t>En mi experiencia he tenido la oportunidad de trabajar con </a:t>
            </a:r>
            <a:r>
              <a:rPr lang="es-419" sz="1000">
                <a:solidFill>
                  <a:schemeClr val="dk1"/>
                </a:solidFill>
                <a:latin typeface="Share Tech Mono"/>
                <a:ea typeface="Share Tech Mono"/>
                <a:cs typeface="Share Tech Mono"/>
                <a:sym typeface="Share Tech Mono"/>
              </a:rPr>
              <a:t>tecnologías</a:t>
            </a:r>
            <a:r>
              <a:rPr lang="es-419" sz="1000">
                <a:solidFill>
                  <a:schemeClr val="dk1"/>
                </a:solidFill>
                <a:latin typeface="Share Tech Mono"/>
                <a:ea typeface="Share Tech Mono"/>
                <a:cs typeface="Share Tech Mono"/>
                <a:sym typeface="Share Tech Mono"/>
              </a:rPr>
              <a:t> SQL (MySQL) y noSQL (MongoDB), donde los contratos establecidos de acuerdo al modelo de dominio, se han tenido que modificar por recomendación o simplemente por nuevas necesidades no previstas en los requerimientos. Siendo estos muy </a:t>
            </a:r>
            <a:r>
              <a:rPr lang="es-419" sz="1000">
                <a:solidFill>
                  <a:schemeClr val="dk1"/>
                </a:solidFill>
                <a:latin typeface="Share Tech Mono"/>
                <a:ea typeface="Share Tech Mono"/>
                <a:cs typeface="Share Tech Mono"/>
                <a:sym typeface="Share Tech Mono"/>
              </a:rPr>
              <a:t>fácil</a:t>
            </a:r>
            <a:r>
              <a:rPr lang="es-419" sz="1000">
                <a:solidFill>
                  <a:schemeClr val="dk1"/>
                </a:solidFill>
                <a:latin typeface="Share Tech Mono"/>
                <a:ea typeface="Share Tech Mono"/>
                <a:cs typeface="Share Tech Mono"/>
                <a:sym typeface="Share Tech Mono"/>
              </a:rPr>
              <a:t> mapear en noSQl, puesto que no se tiene definidas las estructuras permitiendo la </a:t>
            </a:r>
            <a:r>
              <a:rPr lang="es-419" sz="1000">
                <a:solidFill>
                  <a:schemeClr val="dk1"/>
                </a:solidFill>
                <a:latin typeface="Share Tech Mono"/>
                <a:ea typeface="Share Tech Mono"/>
                <a:cs typeface="Share Tech Mono"/>
                <a:sym typeface="Share Tech Mono"/>
              </a:rPr>
              <a:t>escalabilidad</a:t>
            </a:r>
            <a:r>
              <a:rPr lang="es-419" sz="1000">
                <a:solidFill>
                  <a:schemeClr val="dk1"/>
                </a:solidFill>
                <a:latin typeface="Share Tech Mono"/>
                <a:ea typeface="Share Tech Mono"/>
                <a:cs typeface="Share Tech Mono"/>
                <a:sym typeface="Share Tech Mono"/>
              </a:rPr>
              <a:t>, lo que en SQL requiere una </a:t>
            </a:r>
            <a:r>
              <a:rPr lang="es-419" sz="1000">
                <a:solidFill>
                  <a:schemeClr val="dk1"/>
                </a:solidFill>
                <a:latin typeface="Share Tech Mono"/>
                <a:ea typeface="Share Tech Mono"/>
                <a:cs typeface="Share Tech Mono"/>
                <a:sym typeface="Share Tech Mono"/>
              </a:rPr>
              <a:t>reimplementación lo que conlleva a un costo por lo que prefiero trabajar siempre que sea posible o el sistema lo requiera con noSQL</a:t>
            </a:r>
            <a:r>
              <a:rPr lang="es-419" sz="1000">
                <a:solidFill>
                  <a:schemeClr val="dk1"/>
                </a:solidFill>
                <a:latin typeface="Share Tech Mono"/>
                <a:ea typeface="Share Tech Mono"/>
                <a:cs typeface="Share Tech Mono"/>
                <a:sym typeface="Share Tech Mono"/>
              </a:rPr>
              <a:t>.</a:t>
            </a:r>
            <a:endParaRPr sz="1000">
              <a:solidFill>
                <a:schemeClr val="dk1"/>
              </a:solidFill>
              <a:latin typeface="Share Tech Mono"/>
              <a:ea typeface="Share Tech Mono"/>
              <a:cs typeface="Share Tech Mono"/>
              <a:sym typeface="Share Tech Mono"/>
            </a:endParaRPr>
          </a:p>
          <a:p>
            <a:pPr indent="0" lvl="0" marL="0" rtl="0" algn="l">
              <a:spcBef>
                <a:spcPts val="0"/>
              </a:spcBef>
              <a:spcAft>
                <a:spcPts val="0"/>
              </a:spcAft>
              <a:buNone/>
            </a:pPr>
            <a:r>
              <a:t/>
            </a:r>
            <a:endParaRPr sz="1200">
              <a:solidFill>
                <a:schemeClr val="dk1"/>
              </a:solidFill>
              <a:latin typeface="Share Tech Mono"/>
              <a:ea typeface="Share Tech Mono"/>
              <a:cs typeface="Share Tech Mono"/>
              <a:sym typeface="Share Tech Mono"/>
            </a:endParaRPr>
          </a:p>
          <a:p>
            <a:pPr indent="-304800" lvl="0" marL="457200" rtl="0" algn="l">
              <a:spcBef>
                <a:spcPts val="0"/>
              </a:spcBef>
              <a:spcAft>
                <a:spcPts val="0"/>
              </a:spcAft>
              <a:buClr>
                <a:schemeClr val="dk1"/>
              </a:buClr>
              <a:buSzPts val="1200"/>
              <a:buFont typeface="Share Tech Mono"/>
              <a:buChar char="➢"/>
            </a:pPr>
            <a:r>
              <a:rPr lang="es-419" sz="1200">
                <a:solidFill>
                  <a:schemeClr val="dk1"/>
                </a:solidFill>
                <a:latin typeface="Share Tech Mono"/>
                <a:ea typeface="Share Tech Mono"/>
                <a:cs typeface="Share Tech Mono"/>
                <a:sym typeface="Share Tech Mono"/>
              </a:rPr>
              <a:t>Quiñones Hernández Luis</a:t>
            </a:r>
            <a:endParaRPr sz="1200">
              <a:solidFill>
                <a:schemeClr val="dk1"/>
              </a:solidFill>
              <a:latin typeface="Share Tech Mono"/>
              <a:ea typeface="Share Tech Mono"/>
              <a:cs typeface="Share Tech Mono"/>
              <a:sym typeface="Share Tech Mono"/>
            </a:endParaRPr>
          </a:p>
          <a:p>
            <a:pPr indent="0" lvl="0" marL="457200" rtl="0" algn="just">
              <a:spcBef>
                <a:spcPts val="0"/>
              </a:spcBef>
              <a:spcAft>
                <a:spcPts val="0"/>
              </a:spcAft>
              <a:buNone/>
            </a:pPr>
            <a:r>
              <a:rPr lang="es-419" sz="1000">
                <a:solidFill>
                  <a:schemeClr val="dk1"/>
                </a:solidFill>
                <a:latin typeface="Share Tech Mono"/>
                <a:ea typeface="Share Tech Mono"/>
                <a:cs typeface="Share Tech Mono"/>
                <a:sym typeface="Share Tech Mono"/>
              </a:rPr>
              <a:t>El conocimiento de las tecnologías de bases de datos es esencial en la era digital, ya que permiten almacenar, recuperar y manipular datos de manera eficiente. Cada tecnología tiene sus propias características y ventajas, y su elección depende de las necesidades específicas de la aplicación. Este conocimiento puede ayudar a optimizar el rendimiento de las aplicaciones, garantizar la seguridad de los datos y obtener insights valiosos a partir de los datos. En resumen, es una habilidad indispensable para tomar decisiones informadas en el manejo de datos.</a:t>
            </a:r>
            <a:endParaRPr sz="1000">
              <a:solidFill>
                <a:schemeClr val="dk1"/>
              </a:solidFill>
              <a:latin typeface="Share Tech Mono"/>
              <a:ea typeface="Share Tech Mono"/>
              <a:cs typeface="Share Tech Mono"/>
              <a:sym typeface="Share Tech Mono"/>
            </a:endParaRPr>
          </a:p>
        </p:txBody>
      </p:sp>
      <p:sp>
        <p:nvSpPr>
          <p:cNvPr id="849" name="Google Shape;849;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49"/>
          <p:cNvSpPr txBox="1"/>
          <p:nvPr>
            <p:ph type="title"/>
          </p:nvPr>
        </p:nvSpPr>
        <p:spPr>
          <a:xfrm>
            <a:off x="424750" y="581850"/>
            <a:ext cx="8019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sz="4100"/>
              <a:t>REFERENCIAS</a:t>
            </a:r>
            <a:endParaRPr sz="4100"/>
          </a:p>
        </p:txBody>
      </p:sp>
      <p:sp>
        <p:nvSpPr>
          <p:cNvPr id="855" name="Google Shape;855;p49"/>
          <p:cNvSpPr txBox="1"/>
          <p:nvPr/>
        </p:nvSpPr>
        <p:spPr>
          <a:xfrm>
            <a:off x="528300" y="1418425"/>
            <a:ext cx="8087400" cy="3570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100">
                <a:solidFill>
                  <a:schemeClr val="dk1"/>
                </a:solidFill>
              </a:rPr>
              <a:t>[1] </a:t>
            </a:r>
            <a:r>
              <a:rPr lang="es-419" sz="1100">
                <a:solidFill>
                  <a:schemeClr val="dk1"/>
                </a:solidFill>
              </a:rPr>
              <a:t>Download MySQL Workbench (archived versions). MySQL. (n.d.-a). </a:t>
            </a:r>
            <a:r>
              <a:rPr lang="es-419" sz="1100" u="sng">
                <a:solidFill>
                  <a:schemeClr val="hlink"/>
                </a:solidFill>
                <a:hlinkClick r:id="rId3"/>
              </a:rPr>
              <a:t>https://downloads.mysql.com/archives/workbench/</a:t>
            </a:r>
            <a:r>
              <a:rPr lang="es-419" sz="1100">
                <a:solidFill>
                  <a:schemeClr val="dk1"/>
                </a:solidFill>
              </a:rPr>
              <a:t>, Consultado 15-03-2024</a:t>
            </a:r>
            <a:endParaRPr sz="1100">
              <a:solidFill>
                <a:schemeClr val="dk1"/>
              </a:solidFill>
            </a:endParaRPr>
          </a:p>
          <a:p>
            <a:pPr indent="0" lvl="0" marL="0" marR="0" rtl="0" algn="l">
              <a:lnSpc>
                <a:spcPct val="100000"/>
              </a:lnSpc>
              <a:spcBef>
                <a:spcPts val="0"/>
              </a:spcBef>
              <a:spcAft>
                <a:spcPts val="0"/>
              </a:spcAft>
              <a:buNone/>
            </a:pPr>
            <a:r>
              <a:rPr lang="es-419" sz="1100">
                <a:solidFill>
                  <a:schemeClr val="dk1"/>
                </a:solidFill>
              </a:rPr>
              <a:t>[2] MySQL Workbench: Visual Database Design. MySQL. (n.d.-b). </a:t>
            </a:r>
            <a:r>
              <a:rPr lang="es-419" sz="1100" u="sng">
                <a:solidFill>
                  <a:schemeClr val="hlink"/>
                </a:solidFill>
                <a:hlinkClick r:id="rId4"/>
              </a:rPr>
              <a:t>https://www.mysql.com/products/workbench/design/</a:t>
            </a:r>
            <a:r>
              <a:rPr lang="es-419" sz="1100">
                <a:solidFill>
                  <a:schemeClr val="dk1"/>
                </a:solidFill>
              </a:rPr>
              <a:t>, Consultado 15-03-2024</a:t>
            </a:r>
            <a:endParaRPr sz="1100">
              <a:solidFill>
                <a:schemeClr val="dk1"/>
              </a:solidFill>
            </a:endParaRPr>
          </a:p>
          <a:p>
            <a:pPr indent="0" lvl="0" marL="0" marR="0" rtl="0" algn="l">
              <a:lnSpc>
                <a:spcPct val="100000"/>
              </a:lnSpc>
              <a:spcBef>
                <a:spcPts val="0"/>
              </a:spcBef>
              <a:spcAft>
                <a:spcPts val="0"/>
              </a:spcAft>
              <a:buNone/>
            </a:pPr>
            <a:r>
              <a:rPr lang="es-419" sz="1100">
                <a:solidFill>
                  <a:schemeClr val="dk1"/>
                </a:solidFill>
              </a:rPr>
              <a:t>[3] MySQL Workbenchdownload now ". MySQL. (n.d.-c). </a:t>
            </a:r>
            <a:r>
              <a:rPr lang="es-419" sz="1100" u="sng">
                <a:solidFill>
                  <a:schemeClr val="hlink"/>
                </a:solidFill>
                <a:hlinkClick r:id="rId5"/>
              </a:rPr>
              <a:t>https://www.mysql.com/products/workbench/</a:t>
            </a:r>
            <a:r>
              <a:rPr lang="es-419" sz="1100">
                <a:solidFill>
                  <a:schemeClr val="dk1"/>
                </a:solidFill>
              </a:rPr>
              <a:t>, Consultado 15-03-2024</a:t>
            </a:r>
            <a:endParaRPr sz="1100">
              <a:solidFill>
                <a:schemeClr val="dk1"/>
              </a:solidFill>
            </a:endParaRPr>
          </a:p>
          <a:p>
            <a:pPr indent="0" lvl="0" marL="0" marR="0" rtl="0" algn="l">
              <a:lnSpc>
                <a:spcPct val="100000"/>
              </a:lnSpc>
              <a:spcBef>
                <a:spcPts val="0"/>
              </a:spcBef>
              <a:spcAft>
                <a:spcPts val="0"/>
              </a:spcAft>
              <a:buNone/>
            </a:pPr>
            <a:r>
              <a:rPr lang="es-419" sz="1100">
                <a:solidFill>
                  <a:schemeClr val="dk1"/>
                </a:solidFill>
              </a:rPr>
              <a:t>[4] Wikimedia Foundation. (2023, May 16). MySQL Workbench. Wikipedia. </a:t>
            </a:r>
            <a:r>
              <a:rPr lang="es-419" sz="1100" u="sng">
                <a:solidFill>
                  <a:schemeClr val="hlink"/>
                </a:solidFill>
                <a:hlinkClick r:id="rId6"/>
              </a:rPr>
              <a:t>https://en.wikipedia.org/wiki/MySQL_Workbench</a:t>
            </a:r>
            <a:r>
              <a:rPr lang="es-419" sz="1100">
                <a:solidFill>
                  <a:schemeClr val="dk1"/>
                </a:solidFill>
              </a:rPr>
              <a:t>, Consultado 25-03-2024 </a:t>
            </a:r>
            <a:endParaRPr sz="1100">
              <a:solidFill>
                <a:schemeClr val="dk1"/>
              </a:solidFill>
            </a:endParaRPr>
          </a:p>
          <a:p>
            <a:pPr indent="0" lvl="0" marL="0" marR="0" rtl="0" algn="l">
              <a:lnSpc>
                <a:spcPct val="100000"/>
              </a:lnSpc>
              <a:spcBef>
                <a:spcPts val="0"/>
              </a:spcBef>
              <a:spcAft>
                <a:spcPts val="0"/>
              </a:spcAft>
              <a:buNone/>
            </a:pPr>
            <a:r>
              <a:rPr lang="es-419" sz="1100">
                <a:solidFill>
                  <a:schemeClr val="dk1"/>
                </a:solidFill>
              </a:rPr>
              <a:t>[5] </a:t>
            </a:r>
            <a:r>
              <a:rPr lang="es-419" sz="1100" u="sng">
                <a:solidFill>
                  <a:schemeClr val="hlink"/>
                </a:solidFill>
                <a:hlinkClick r:id="rId7"/>
              </a:rPr>
              <a:t>Oracle NoSQL</a:t>
            </a:r>
            <a:r>
              <a:rPr lang="es-419" sz="1100">
                <a:solidFill>
                  <a:schemeClr val="dk1"/>
                </a:solidFill>
              </a:rPr>
              <a:t>, https://www.oracle.com/database/nosql/  , Consultado 20-03-2024</a:t>
            </a:r>
            <a:endParaRPr sz="1100">
              <a:solidFill>
                <a:schemeClr val="dk1"/>
              </a:solidFill>
            </a:endParaRPr>
          </a:p>
          <a:p>
            <a:pPr indent="0" lvl="0" marL="0" marR="0" rtl="0" algn="l">
              <a:lnSpc>
                <a:spcPct val="100000"/>
              </a:lnSpc>
              <a:spcBef>
                <a:spcPts val="0"/>
              </a:spcBef>
              <a:spcAft>
                <a:spcPts val="0"/>
              </a:spcAft>
              <a:buNone/>
            </a:pPr>
            <a:r>
              <a:rPr lang="es-419" sz="1100">
                <a:solidFill>
                  <a:schemeClr val="dk1"/>
                </a:solidFill>
              </a:rPr>
              <a:t>[6] Documentation. (n.d.). Redis. </a:t>
            </a:r>
            <a:r>
              <a:rPr lang="es-419" sz="1100" u="sng">
                <a:solidFill>
                  <a:schemeClr val="hlink"/>
                </a:solidFill>
                <a:hlinkClick r:id="rId8"/>
              </a:rPr>
              <a:t>https://redis.io/docs/</a:t>
            </a:r>
            <a:r>
              <a:rPr lang="es-419" sz="1100">
                <a:solidFill>
                  <a:schemeClr val="dk1"/>
                </a:solidFill>
              </a:rPr>
              <a:t> , Consultado: 18-03-2024 </a:t>
            </a:r>
            <a:endParaRPr sz="1100">
              <a:solidFill>
                <a:schemeClr val="dk1"/>
              </a:solidFill>
            </a:endParaRPr>
          </a:p>
          <a:p>
            <a:pPr indent="0" lvl="0" marL="0" marR="0" rtl="0" algn="l">
              <a:lnSpc>
                <a:spcPct val="100000"/>
              </a:lnSpc>
              <a:spcBef>
                <a:spcPts val="0"/>
              </a:spcBef>
              <a:spcAft>
                <a:spcPts val="0"/>
              </a:spcAft>
              <a:buNone/>
            </a:pPr>
            <a:r>
              <a:rPr lang="es-419" sz="1100">
                <a:solidFill>
                  <a:schemeClr val="dk1"/>
                </a:solidFill>
              </a:rPr>
              <a:t>[7] EXIST-DB Documentation. (n.d.). https://exist-db.org/exist/apps/doc/ , Consultado: 18-03-2024</a:t>
            </a:r>
            <a:endParaRPr sz="1100">
              <a:solidFill>
                <a:schemeClr val="dk1"/>
              </a:solidFill>
            </a:endParaRPr>
          </a:p>
          <a:p>
            <a:pPr indent="0" lvl="0" marL="0" marR="0" rtl="0" algn="l">
              <a:lnSpc>
                <a:spcPct val="100000"/>
              </a:lnSpc>
              <a:spcBef>
                <a:spcPts val="0"/>
              </a:spcBef>
              <a:spcAft>
                <a:spcPts val="0"/>
              </a:spcAft>
              <a:buNone/>
            </a:pPr>
            <a:r>
              <a:rPr lang="es-419" sz="1100">
                <a:solidFill>
                  <a:schemeClr val="dk1"/>
                </a:solidFill>
              </a:rPr>
              <a:t>[8] Cristian Donayre. (n.d.). Guía completa MongoDB: Aprende desde cero hasta experto. Udemy. </a:t>
            </a:r>
            <a:r>
              <a:rPr lang="es-419" sz="1100" u="sng">
                <a:solidFill>
                  <a:schemeClr val="hlink"/>
                </a:solidFill>
                <a:hlinkClick r:id="rId9"/>
              </a:rPr>
              <a:t>https://www.udemy.com/course/guia-completa-mongodb/</a:t>
            </a:r>
            <a:r>
              <a:rPr lang="es-419" sz="1100">
                <a:solidFill>
                  <a:schemeClr val="dk1"/>
                </a:solidFill>
              </a:rPr>
              <a:t> , Consultado: 18-03-2024</a:t>
            </a:r>
            <a:endParaRPr sz="1100">
              <a:solidFill>
                <a:schemeClr val="dk1"/>
              </a:solidFill>
            </a:endParaRPr>
          </a:p>
          <a:p>
            <a:pPr indent="0" lvl="0" marL="0" marR="0" rtl="0" algn="l">
              <a:lnSpc>
                <a:spcPct val="100000"/>
              </a:lnSpc>
              <a:spcBef>
                <a:spcPts val="0"/>
              </a:spcBef>
              <a:spcAft>
                <a:spcPts val="0"/>
              </a:spcAft>
              <a:buNone/>
            </a:pPr>
            <a:r>
              <a:rPr lang="es-419" sz="1100">
                <a:solidFill>
                  <a:schemeClr val="dk1"/>
                </a:solidFill>
              </a:rPr>
              <a:t>[9] Amazon Web Services, Inc. (n.d.-a). Amazon DynamoDB – NoSQL Cloud Database Service. AWS. </a:t>
            </a:r>
            <a:r>
              <a:rPr lang="es-419" sz="1100" u="sng">
                <a:solidFill>
                  <a:schemeClr val="hlink"/>
                </a:solidFill>
                <a:hlinkClick r:id="rId10"/>
              </a:rPr>
              <a:t>https://aws.amazon.com/dynamodb/</a:t>
            </a:r>
            <a:r>
              <a:rPr lang="es-419" sz="1100">
                <a:solidFill>
                  <a:schemeClr val="dk1"/>
                </a:solidFill>
              </a:rPr>
              <a:t>, Consultado 19-03-2024</a:t>
            </a:r>
            <a:endParaRPr sz="1100">
              <a:solidFill>
                <a:schemeClr val="dk1"/>
              </a:solidFill>
            </a:endParaRPr>
          </a:p>
          <a:p>
            <a:pPr indent="0" lvl="0" marL="0" marR="0" rtl="0" algn="l">
              <a:lnSpc>
                <a:spcPct val="100000"/>
              </a:lnSpc>
              <a:spcBef>
                <a:spcPts val="0"/>
              </a:spcBef>
              <a:spcAft>
                <a:spcPts val="0"/>
              </a:spcAft>
              <a:buNone/>
            </a:pPr>
            <a:r>
              <a:rPr lang="es-419" sz="1100">
                <a:solidFill>
                  <a:schemeClr val="dk1"/>
                </a:solidFill>
              </a:rPr>
              <a:t>[10] Amazon Web Services, Inc. (n.d.-b). Amazon DynamoDB FAQs. AWS. </a:t>
            </a:r>
            <a:r>
              <a:rPr lang="es-419" sz="1100" u="sng">
                <a:solidFill>
                  <a:schemeClr val="hlink"/>
                </a:solidFill>
                <a:hlinkClick r:id="rId11"/>
              </a:rPr>
              <a:t>https://aws.amazon.com/dynamodb/faqs/</a:t>
            </a:r>
            <a:r>
              <a:rPr lang="es-419" sz="1100">
                <a:solidFill>
                  <a:schemeClr val="dk1"/>
                </a:solidFill>
              </a:rPr>
              <a:t>, Consultado 19-03-2024 </a:t>
            </a:r>
            <a:endParaRPr sz="1100">
              <a:solidFill>
                <a:schemeClr val="dk1"/>
              </a:solidFill>
            </a:endParaRPr>
          </a:p>
          <a:p>
            <a:pPr indent="0" lvl="0" marL="0" marR="0" rtl="0" algn="l">
              <a:lnSpc>
                <a:spcPct val="100000"/>
              </a:lnSpc>
              <a:spcBef>
                <a:spcPts val="0"/>
              </a:spcBef>
              <a:spcAft>
                <a:spcPts val="0"/>
              </a:spcAft>
              <a:buNone/>
            </a:pPr>
            <a:r>
              <a:rPr lang="es-419" sz="1100">
                <a:solidFill>
                  <a:schemeClr val="dk1"/>
                </a:solidFill>
              </a:rPr>
              <a:t>[11] Amazon Web Services, Inc. (n.d.-c). Getting Started with Amazon DynamoDB. AWS. </a:t>
            </a:r>
            <a:r>
              <a:rPr lang="es-419" sz="1100" u="sng">
                <a:solidFill>
                  <a:schemeClr val="hlink"/>
                </a:solidFill>
                <a:hlinkClick r:id="rId12"/>
              </a:rPr>
              <a:t>https://aws.amazon.com/dynamodb/getting-started/</a:t>
            </a:r>
            <a:r>
              <a:rPr lang="es-419" sz="1100">
                <a:solidFill>
                  <a:schemeClr val="dk1"/>
                </a:solidFill>
              </a:rPr>
              <a:t> Consultado 18-03-2024 </a:t>
            </a:r>
            <a:endParaRPr sz="1100">
              <a:solidFill>
                <a:schemeClr val="dk1"/>
              </a:solidFill>
            </a:endParaRPr>
          </a:p>
          <a:p>
            <a:pPr indent="0" lvl="0" marL="0" rtl="0" algn="l">
              <a:spcBef>
                <a:spcPts val="0"/>
              </a:spcBef>
              <a:spcAft>
                <a:spcPts val="0"/>
              </a:spcAft>
              <a:buNone/>
            </a:pPr>
            <a:r>
              <a:rPr lang="es-419" sz="1100">
                <a:solidFill>
                  <a:schemeClr val="dk1"/>
                </a:solidFill>
              </a:rPr>
              <a:t>[12] MongoDB, Inc. (2023, May 16). MongoDB. MongoDB. </a:t>
            </a:r>
            <a:r>
              <a:rPr lang="es-419" sz="1100" u="sng">
                <a:solidFill>
                  <a:schemeClr val="dk1"/>
                </a:solidFill>
                <a:hlinkClick r:id="rId13">
                  <a:extLst>
                    <a:ext uri="{A12FA001-AC4F-418D-AE19-62706E023703}">
                      <ahyp:hlinkClr val="tx"/>
                    </a:ext>
                  </a:extLst>
                </a:hlinkClick>
              </a:rPr>
              <a:t>https://www.mongodb.com/</a:t>
            </a:r>
            <a:r>
              <a:rPr lang="es-419" sz="1100">
                <a:solidFill>
                  <a:schemeClr val="dk1"/>
                </a:solidFill>
              </a:rPr>
              <a:t>, Consultado 18-03-2024 </a:t>
            </a:r>
            <a:endParaRPr sz="1100">
              <a:solidFill>
                <a:schemeClr val="dk1"/>
              </a:solidFill>
            </a:endParaRPr>
          </a:p>
          <a:p>
            <a:pPr indent="0" lvl="0" marL="0" marR="0" rtl="0" algn="l">
              <a:lnSpc>
                <a:spcPct val="100000"/>
              </a:lnSpc>
              <a:spcBef>
                <a:spcPts val="0"/>
              </a:spcBef>
              <a:spcAft>
                <a:spcPts val="0"/>
              </a:spcAft>
              <a:buNone/>
            </a:pPr>
            <a:r>
              <a:t/>
            </a:r>
            <a:endParaRPr sz="1100">
              <a:solidFill>
                <a:schemeClr val="dk1"/>
              </a:solidFill>
            </a:endParaRPr>
          </a:p>
        </p:txBody>
      </p:sp>
      <p:sp>
        <p:nvSpPr>
          <p:cNvPr id="856" name="Google Shape;856;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3"/>
          <p:cNvSpPr txBox="1"/>
          <p:nvPr/>
        </p:nvSpPr>
        <p:spPr>
          <a:xfrm>
            <a:off x="469225" y="594475"/>
            <a:ext cx="8218500" cy="646500"/>
          </a:xfrm>
          <a:prstGeom prst="rect">
            <a:avLst/>
          </a:prstGeom>
          <a:noFill/>
          <a:ln>
            <a:noFill/>
          </a:ln>
        </p:spPr>
        <p:txBody>
          <a:bodyPr anchorCtr="0" anchor="ctr" bIns="91425" lIns="91425" spcFirstLastPara="1" rIns="91425" wrap="square" tIns="91425">
            <a:noAutofit/>
          </a:bodyPr>
          <a:lstStyle/>
          <a:p>
            <a:pPr indent="0" lvl="0" marL="457200" rtl="0" algn="ctr">
              <a:spcBef>
                <a:spcPts val="0"/>
              </a:spcBef>
              <a:spcAft>
                <a:spcPts val="0"/>
              </a:spcAft>
              <a:buNone/>
            </a:pPr>
            <a:r>
              <a:rPr lang="es-419" sz="1600">
                <a:solidFill>
                  <a:schemeClr val="dk1"/>
                </a:solidFill>
                <a:latin typeface="Share Tech Mono"/>
                <a:ea typeface="Share Tech Mono"/>
                <a:cs typeface="Share Tech Mono"/>
                <a:sym typeface="Share Tech Mono"/>
              </a:rPr>
              <a:t>OBJETIVOS</a:t>
            </a:r>
            <a:endParaRPr sz="3000">
              <a:solidFill>
                <a:schemeClr val="dk1"/>
              </a:solidFill>
            </a:endParaRPr>
          </a:p>
        </p:txBody>
      </p:sp>
      <p:sp>
        <p:nvSpPr>
          <p:cNvPr id="323" name="Google Shape;323;p23"/>
          <p:cNvSpPr txBox="1"/>
          <p:nvPr/>
        </p:nvSpPr>
        <p:spPr>
          <a:xfrm>
            <a:off x="662700" y="1758300"/>
            <a:ext cx="7818600" cy="2611200"/>
          </a:xfrm>
          <a:prstGeom prst="rect">
            <a:avLst/>
          </a:prstGeom>
          <a:noFill/>
          <a:ln>
            <a:noFill/>
          </a:ln>
        </p:spPr>
        <p:txBody>
          <a:bodyPr anchorCtr="0" anchor="ctr" bIns="91425" lIns="91425" spcFirstLastPara="1" rIns="91425" wrap="square" tIns="91425">
            <a:noAutofit/>
          </a:bodyPr>
          <a:lstStyle/>
          <a:p>
            <a:pPr indent="0" lvl="0" marL="457200" rtl="0" algn="ctr">
              <a:spcBef>
                <a:spcPts val="0"/>
              </a:spcBef>
              <a:spcAft>
                <a:spcPts val="0"/>
              </a:spcAft>
              <a:buNone/>
            </a:pPr>
            <a:r>
              <a:t/>
            </a:r>
            <a:endParaRPr sz="1600">
              <a:solidFill>
                <a:schemeClr val="dk1"/>
              </a:solidFill>
              <a:latin typeface="Share Tech Mono"/>
              <a:ea typeface="Share Tech Mono"/>
              <a:cs typeface="Share Tech Mono"/>
              <a:sym typeface="Share Tech Mono"/>
            </a:endParaRPr>
          </a:p>
          <a:p>
            <a:pPr indent="-330200" lvl="0" marL="457200" rtl="0" algn="just">
              <a:spcBef>
                <a:spcPts val="0"/>
              </a:spcBef>
              <a:spcAft>
                <a:spcPts val="0"/>
              </a:spcAft>
              <a:buClr>
                <a:schemeClr val="dk1"/>
              </a:buClr>
              <a:buSzPts val="1600"/>
              <a:buFont typeface="Share Tech Mono"/>
              <a:buChar char="●"/>
            </a:pPr>
            <a:r>
              <a:rPr lang="es-419" sz="1600">
                <a:solidFill>
                  <a:schemeClr val="dk1"/>
                </a:solidFill>
                <a:latin typeface="Share Tech Mono"/>
                <a:ea typeface="Share Tech Mono"/>
                <a:cs typeface="Share Tech Mono"/>
                <a:sym typeface="Share Tech Mono"/>
              </a:rPr>
              <a:t>Aprender las diferencias entre modelos </a:t>
            </a:r>
            <a:r>
              <a:rPr lang="es-419" sz="1600">
                <a:solidFill>
                  <a:schemeClr val="dk1"/>
                </a:solidFill>
                <a:latin typeface="Share Tech Mono"/>
                <a:ea typeface="Share Tech Mono"/>
                <a:cs typeface="Share Tech Mono"/>
                <a:sym typeface="Share Tech Mono"/>
              </a:rPr>
              <a:t>relacionales</a:t>
            </a:r>
            <a:r>
              <a:rPr lang="es-419" sz="1600">
                <a:solidFill>
                  <a:schemeClr val="dk1"/>
                </a:solidFill>
                <a:latin typeface="Share Tech Mono"/>
                <a:ea typeface="Share Tech Mono"/>
                <a:cs typeface="Share Tech Mono"/>
                <a:sym typeface="Share Tech Mono"/>
              </a:rPr>
              <a:t> y NoSQL.</a:t>
            </a:r>
            <a:endParaRPr sz="1600">
              <a:solidFill>
                <a:schemeClr val="dk1"/>
              </a:solidFill>
              <a:latin typeface="Share Tech Mono"/>
              <a:ea typeface="Share Tech Mono"/>
              <a:cs typeface="Share Tech Mono"/>
              <a:sym typeface="Share Tech Mono"/>
            </a:endParaRPr>
          </a:p>
          <a:p>
            <a:pPr indent="0" lvl="0" marL="0" rtl="0" algn="just">
              <a:spcBef>
                <a:spcPts val="0"/>
              </a:spcBef>
              <a:spcAft>
                <a:spcPts val="0"/>
              </a:spcAft>
              <a:buNone/>
            </a:pPr>
            <a:r>
              <a:t/>
            </a:r>
            <a:endParaRPr sz="1600">
              <a:solidFill>
                <a:schemeClr val="dk1"/>
              </a:solidFill>
              <a:latin typeface="Share Tech Mono"/>
              <a:ea typeface="Share Tech Mono"/>
              <a:cs typeface="Share Tech Mono"/>
              <a:sym typeface="Share Tech Mono"/>
            </a:endParaRPr>
          </a:p>
          <a:p>
            <a:pPr indent="0" lvl="0" marL="457200" rtl="0" algn="just">
              <a:spcBef>
                <a:spcPts val="0"/>
              </a:spcBef>
              <a:spcAft>
                <a:spcPts val="0"/>
              </a:spcAft>
              <a:buNone/>
            </a:pPr>
            <a:r>
              <a:t/>
            </a:r>
            <a:endParaRPr sz="1600">
              <a:solidFill>
                <a:schemeClr val="dk1"/>
              </a:solidFill>
              <a:latin typeface="Share Tech Mono"/>
              <a:ea typeface="Share Tech Mono"/>
              <a:cs typeface="Share Tech Mono"/>
              <a:sym typeface="Share Tech Mono"/>
            </a:endParaRPr>
          </a:p>
          <a:p>
            <a:pPr indent="-330200" lvl="0" marL="457200" rtl="0" algn="just">
              <a:spcBef>
                <a:spcPts val="0"/>
              </a:spcBef>
              <a:spcAft>
                <a:spcPts val="0"/>
              </a:spcAft>
              <a:buClr>
                <a:schemeClr val="dk1"/>
              </a:buClr>
              <a:buSzPts val="1600"/>
              <a:buFont typeface="Share Tech Mono"/>
              <a:buChar char="●"/>
            </a:pPr>
            <a:r>
              <a:rPr lang="es-419" sz="1600">
                <a:solidFill>
                  <a:schemeClr val="dk1"/>
                </a:solidFill>
                <a:latin typeface="Share Tech Mono"/>
                <a:ea typeface="Share Tech Mono"/>
                <a:cs typeface="Share Tech Mono"/>
                <a:sym typeface="Share Tech Mono"/>
              </a:rPr>
              <a:t>Conocer las características de las herramientas NoSQL.</a:t>
            </a:r>
            <a:endParaRPr sz="1600">
              <a:solidFill>
                <a:schemeClr val="dk1"/>
              </a:solidFill>
              <a:latin typeface="Share Tech Mono"/>
              <a:ea typeface="Share Tech Mono"/>
              <a:cs typeface="Share Tech Mono"/>
              <a:sym typeface="Share Tech Mono"/>
            </a:endParaRPr>
          </a:p>
          <a:p>
            <a:pPr indent="0" lvl="0" marL="457200" rtl="0" algn="just">
              <a:spcBef>
                <a:spcPts val="0"/>
              </a:spcBef>
              <a:spcAft>
                <a:spcPts val="0"/>
              </a:spcAft>
              <a:buNone/>
            </a:pPr>
            <a:r>
              <a:t/>
            </a:r>
            <a:endParaRPr sz="1600">
              <a:solidFill>
                <a:schemeClr val="dk1"/>
              </a:solidFill>
              <a:latin typeface="Share Tech Mono"/>
              <a:ea typeface="Share Tech Mono"/>
              <a:cs typeface="Share Tech Mono"/>
              <a:sym typeface="Share Tech Mono"/>
            </a:endParaRPr>
          </a:p>
          <a:p>
            <a:pPr indent="0" lvl="0" marL="0" rtl="0" algn="just">
              <a:spcBef>
                <a:spcPts val="0"/>
              </a:spcBef>
              <a:spcAft>
                <a:spcPts val="0"/>
              </a:spcAft>
              <a:buNone/>
            </a:pPr>
            <a:r>
              <a:t/>
            </a:r>
            <a:endParaRPr sz="1600">
              <a:solidFill>
                <a:schemeClr val="dk1"/>
              </a:solidFill>
              <a:latin typeface="Share Tech Mono"/>
              <a:ea typeface="Share Tech Mono"/>
              <a:cs typeface="Share Tech Mono"/>
              <a:sym typeface="Share Tech Mono"/>
            </a:endParaRPr>
          </a:p>
        </p:txBody>
      </p:sp>
      <p:sp>
        <p:nvSpPr>
          <p:cNvPr id="324" name="Google Shape;324;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
        <p:nvSpPr>
          <p:cNvPr id="325" name="Google Shape;325;p23"/>
          <p:cNvSpPr txBox="1"/>
          <p:nvPr>
            <p:ph type="title"/>
          </p:nvPr>
        </p:nvSpPr>
        <p:spPr>
          <a:xfrm>
            <a:off x="1265450" y="161700"/>
            <a:ext cx="5958600" cy="373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sz="1600"/>
              <a:t>Objetivo(s)</a:t>
            </a:r>
            <a:endParaRPr sz="1600"/>
          </a:p>
        </p:txBody>
      </p:sp>
      <p:grpSp>
        <p:nvGrpSpPr>
          <p:cNvPr id="326" name="Google Shape;326;p23"/>
          <p:cNvGrpSpPr/>
          <p:nvPr/>
        </p:nvGrpSpPr>
        <p:grpSpPr>
          <a:xfrm>
            <a:off x="378650" y="161700"/>
            <a:ext cx="886800" cy="373800"/>
            <a:chOff x="719450" y="537450"/>
            <a:chExt cx="886800" cy="373800"/>
          </a:xfrm>
        </p:grpSpPr>
        <p:sp>
          <p:nvSpPr>
            <p:cNvPr id="327" name="Google Shape;327;p23"/>
            <p:cNvSpPr/>
            <p:nvPr/>
          </p:nvSpPr>
          <p:spPr>
            <a:xfrm>
              <a:off x="719450" y="537450"/>
              <a:ext cx="886800" cy="373800"/>
            </a:xfrm>
            <a:prstGeom prst="roundRect">
              <a:avLst>
                <a:gd fmla="val 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8" name="Google Shape;328;p23"/>
            <p:cNvPicPr preferRelativeResize="0"/>
            <p:nvPr/>
          </p:nvPicPr>
          <p:blipFill>
            <a:blip r:embed="rId3">
              <a:alphaModFix/>
            </a:blip>
            <a:stretch>
              <a:fillRect/>
            </a:stretch>
          </p:blipFill>
          <p:spPr>
            <a:xfrm>
              <a:off x="794962" y="574025"/>
              <a:ext cx="735800" cy="300675"/>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50"/>
          <p:cNvSpPr txBox="1"/>
          <p:nvPr>
            <p:ph type="title"/>
          </p:nvPr>
        </p:nvSpPr>
        <p:spPr>
          <a:xfrm>
            <a:off x="424750" y="581850"/>
            <a:ext cx="8019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sz="4100"/>
              <a:t>REFERENCIAS</a:t>
            </a:r>
            <a:endParaRPr sz="4100"/>
          </a:p>
        </p:txBody>
      </p:sp>
      <p:sp>
        <p:nvSpPr>
          <p:cNvPr id="862" name="Google Shape;862;p50"/>
          <p:cNvSpPr txBox="1"/>
          <p:nvPr/>
        </p:nvSpPr>
        <p:spPr>
          <a:xfrm>
            <a:off x="424750" y="1154550"/>
            <a:ext cx="8087400" cy="407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00">
                <a:solidFill>
                  <a:schemeClr val="dk1"/>
                </a:solidFill>
              </a:rPr>
              <a:t>[13] MongoDB, Inc. (n.d.). MongoDB Documentation. MongoDB. </a:t>
            </a:r>
            <a:r>
              <a:rPr lang="es-419" sz="1100" u="sng">
                <a:solidFill>
                  <a:schemeClr val="dk1"/>
                </a:solidFill>
                <a:hlinkClick r:id="rId3">
                  <a:extLst>
                    <a:ext uri="{A12FA001-AC4F-418D-AE19-62706E023703}">
                      <ahyp:hlinkClr val="tx"/>
                    </a:ext>
                  </a:extLst>
                </a:hlinkClick>
              </a:rPr>
              <a:t>https://docs.mongodb.com/</a:t>
            </a:r>
            <a:r>
              <a:rPr lang="es-419" sz="1100">
                <a:solidFill>
                  <a:schemeClr val="dk1"/>
                </a:solidFill>
              </a:rPr>
              <a:t>, Consultado 21-03-2024</a:t>
            </a:r>
            <a:endParaRPr sz="1100">
              <a:solidFill>
                <a:schemeClr val="dk1"/>
              </a:solidFill>
            </a:endParaRPr>
          </a:p>
          <a:p>
            <a:pPr indent="0" lvl="0" marL="0" rtl="0" algn="l">
              <a:spcBef>
                <a:spcPts val="0"/>
              </a:spcBef>
              <a:spcAft>
                <a:spcPts val="0"/>
              </a:spcAft>
              <a:buNone/>
            </a:pPr>
            <a:r>
              <a:rPr lang="es-419" sz="1100">
                <a:solidFill>
                  <a:schemeClr val="dk1"/>
                </a:solidFill>
              </a:rPr>
              <a:t>[14] MongoDB, Inc. (n.d.). Who Uses MongoDB?. MongoDB. </a:t>
            </a:r>
            <a:r>
              <a:rPr lang="es-419" sz="1100" u="sng">
                <a:solidFill>
                  <a:schemeClr val="hlink"/>
                </a:solidFill>
                <a:hlinkClick r:id="rId4"/>
              </a:rPr>
              <a:t>https://www.mongodb.com/who-uses-mongodb</a:t>
            </a:r>
            <a:r>
              <a:rPr lang="es-419" sz="1100">
                <a:solidFill>
                  <a:schemeClr val="dk1"/>
                </a:solidFill>
              </a:rPr>
              <a:t>, Consultado 21-03-2024 </a:t>
            </a:r>
            <a:endParaRPr sz="1100">
              <a:solidFill>
                <a:schemeClr val="dk1"/>
              </a:solidFill>
            </a:endParaRPr>
          </a:p>
          <a:p>
            <a:pPr indent="0" lvl="0" marL="0" rtl="0" algn="l">
              <a:spcBef>
                <a:spcPts val="0"/>
              </a:spcBef>
              <a:spcAft>
                <a:spcPts val="0"/>
              </a:spcAft>
              <a:buNone/>
            </a:pPr>
            <a:r>
              <a:rPr lang="es-419" sz="1100">
                <a:solidFill>
                  <a:schemeClr val="dk1"/>
                </a:solidFill>
              </a:rPr>
              <a:t>[15] MongoDB, Inc. (n.d.). MongoDB Use Cases. MongoDB. </a:t>
            </a:r>
            <a:r>
              <a:rPr lang="es-419" sz="1100" u="sng">
                <a:solidFill>
                  <a:schemeClr val="hlink"/>
                </a:solidFill>
                <a:hlinkClick r:id="rId5"/>
              </a:rPr>
              <a:t>https://www.mongodb.com/use-cases</a:t>
            </a:r>
            <a:r>
              <a:rPr lang="es-419" sz="1100">
                <a:solidFill>
                  <a:schemeClr val="dk1"/>
                </a:solidFill>
              </a:rPr>
              <a:t>, Consultado 21-03-2024 </a:t>
            </a:r>
            <a:endParaRPr sz="1100">
              <a:solidFill>
                <a:schemeClr val="dk1"/>
              </a:solidFill>
            </a:endParaRPr>
          </a:p>
          <a:p>
            <a:pPr indent="0" lvl="0" marL="0" rtl="0" algn="l">
              <a:spcBef>
                <a:spcPts val="0"/>
              </a:spcBef>
              <a:spcAft>
                <a:spcPts val="0"/>
              </a:spcAft>
              <a:buNone/>
            </a:pPr>
            <a:r>
              <a:rPr lang="es-419" sz="1100">
                <a:solidFill>
                  <a:schemeClr val="dk1"/>
                </a:solidFill>
              </a:rPr>
              <a:t>[16] Wikimedia Foundation. (2023, May 16). Amazon DynamoDB. Wikipedia. </a:t>
            </a:r>
            <a:r>
              <a:rPr lang="es-419" sz="1100" u="sng">
                <a:solidFill>
                  <a:schemeClr val="hlink"/>
                </a:solidFill>
                <a:hlinkClick r:id="rId6"/>
              </a:rPr>
              <a:t>https://en.wikipedia.org/wiki/Amazon_DynamoDB</a:t>
            </a:r>
            <a:r>
              <a:rPr lang="es-419" sz="1100">
                <a:solidFill>
                  <a:schemeClr val="dk1"/>
                </a:solidFill>
              </a:rPr>
              <a:t>, Consultado 21-03-2024</a:t>
            </a:r>
            <a:endParaRPr sz="1100">
              <a:solidFill>
                <a:schemeClr val="dk1"/>
              </a:solidFill>
            </a:endParaRPr>
          </a:p>
          <a:p>
            <a:pPr indent="0" lvl="0" marL="0" rtl="0" algn="l">
              <a:spcBef>
                <a:spcPts val="0"/>
              </a:spcBef>
              <a:spcAft>
                <a:spcPts val="0"/>
              </a:spcAft>
              <a:buNone/>
            </a:pPr>
            <a:r>
              <a:rPr lang="es-419" sz="1100">
                <a:solidFill>
                  <a:schemeClr val="dk1"/>
                </a:solidFill>
              </a:rPr>
              <a:t>[17] Wikimedia Foundation. (2023, May 16). MongoDB. Wikipedia. </a:t>
            </a:r>
            <a:r>
              <a:rPr lang="es-419" sz="1100" u="sng">
                <a:solidFill>
                  <a:schemeClr val="hlink"/>
                </a:solidFill>
                <a:hlinkClick r:id="rId7"/>
              </a:rPr>
              <a:t>https://en.wikipedia.org/wiki/MongoDB</a:t>
            </a:r>
            <a:r>
              <a:rPr lang="es-419" sz="1100">
                <a:solidFill>
                  <a:schemeClr val="dk1"/>
                </a:solidFill>
              </a:rPr>
              <a:t>, Consultado 22-03-2024</a:t>
            </a:r>
            <a:endParaRPr sz="1100">
              <a:solidFill>
                <a:schemeClr val="dk1"/>
              </a:solidFill>
            </a:endParaRPr>
          </a:p>
          <a:p>
            <a:pPr indent="0" lvl="0" marL="0" rtl="0" algn="l">
              <a:spcBef>
                <a:spcPts val="0"/>
              </a:spcBef>
              <a:spcAft>
                <a:spcPts val="0"/>
              </a:spcAft>
              <a:buNone/>
            </a:pPr>
            <a:r>
              <a:rPr lang="es-419" sz="1100">
                <a:solidFill>
                  <a:schemeClr val="dk1"/>
                </a:solidFill>
              </a:rPr>
              <a:t>[18] Wikimedia Foundation. (2023, May 16). List of companies using MongoDB. Wikipedia.  https://en.wikipedia.org/wiki/List_of_companies_using_MongoDBConsultado 21-03-2024</a:t>
            </a:r>
            <a:endParaRPr sz="1100">
              <a:solidFill>
                <a:schemeClr val="dk1"/>
              </a:solidFill>
            </a:endParaRPr>
          </a:p>
          <a:p>
            <a:pPr indent="0" lvl="0" marL="0" marR="0" rtl="0" algn="l">
              <a:lnSpc>
                <a:spcPct val="100000"/>
              </a:lnSpc>
              <a:spcBef>
                <a:spcPts val="0"/>
              </a:spcBef>
              <a:spcAft>
                <a:spcPts val="0"/>
              </a:spcAft>
              <a:buNone/>
            </a:pPr>
            <a:r>
              <a:rPr lang="es-419" sz="1100">
                <a:solidFill>
                  <a:schemeClr val="dk1"/>
                </a:solidFill>
              </a:rPr>
              <a:t>[19]Como Hacer Consultas en MySQL Workbench. -▷ Como Hacer CONSULTAS en MYSQL Workbench Tutorial. (n.d.). </a:t>
            </a:r>
            <a:r>
              <a:rPr lang="es-419" sz="1100" u="sng">
                <a:solidFill>
                  <a:schemeClr val="hlink"/>
                </a:solidFill>
                <a:hlinkClick r:id="rId8"/>
              </a:rPr>
              <a:t>https://thedevelopmentstages.com/consultar-en-mysql-workbench/</a:t>
            </a:r>
            <a:r>
              <a:rPr lang="es-419" sz="1100">
                <a:solidFill>
                  <a:schemeClr val="dk1"/>
                </a:solidFill>
              </a:rPr>
              <a:t>, Consultado 23-03-2024</a:t>
            </a:r>
            <a:endParaRPr sz="1100">
              <a:solidFill>
                <a:schemeClr val="dk1"/>
              </a:solidFill>
            </a:endParaRPr>
          </a:p>
          <a:p>
            <a:pPr indent="0" lvl="0" marL="0" marR="0" rtl="0" algn="l">
              <a:lnSpc>
                <a:spcPct val="100000"/>
              </a:lnSpc>
              <a:spcBef>
                <a:spcPts val="0"/>
              </a:spcBef>
              <a:spcAft>
                <a:spcPts val="0"/>
              </a:spcAft>
              <a:buNone/>
            </a:pPr>
            <a:r>
              <a:rPr lang="es-419" sz="1100">
                <a:solidFill>
                  <a:schemeClr val="dk1"/>
                </a:solidFill>
              </a:rPr>
              <a:t>[20]Contreras, E. S. (2016, October 24). Optimización de consultas en mysql. Adictos al trabajo. </a:t>
            </a:r>
            <a:r>
              <a:rPr lang="es-419" sz="1100" u="sng">
                <a:solidFill>
                  <a:schemeClr val="hlink"/>
                </a:solidFill>
                <a:hlinkClick r:id="rId9"/>
              </a:rPr>
              <a:t>https://www.adictosaltrabajo.com/2016/10/24/optimizacion-de-consultas-en-mysql/#01</a:t>
            </a:r>
            <a:r>
              <a:rPr lang="es-419" sz="1100">
                <a:solidFill>
                  <a:schemeClr val="dk1"/>
                </a:solidFill>
              </a:rPr>
              <a:t>, Consultado 23-03-2024</a:t>
            </a:r>
            <a:endParaRPr sz="1100">
              <a:solidFill>
                <a:schemeClr val="dk1"/>
              </a:solidFill>
            </a:endParaRPr>
          </a:p>
          <a:p>
            <a:pPr indent="0" lvl="0" marL="0" marR="0" rtl="0" algn="l">
              <a:lnSpc>
                <a:spcPct val="100000"/>
              </a:lnSpc>
              <a:spcBef>
                <a:spcPts val="0"/>
              </a:spcBef>
              <a:spcAft>
                <a:spcPts val="0"/>
              </a:spcAft>
              <a:buNone/>
            </a:pPr>
            <a:r>
              <a:rPr lang="es-419" sz="1100">
                <a:solidFill>
                  <a:schemeClr val="dk1"/>
                </a:solidFill>
              </a:rPr>
              <a:t>[21]Ivan. (2022, May 22). Dónde SE almacenan las bases de Datos en mysql workbench. MySQL YA. https://mysqlya.com.ar/tecnologia/donde-se-guardan-las-bases-de-datos-de-mysql-workbench/ , Consultado 23-03-2024</a:t>
            </a:r>
            <a:endParaRPr sz="1100">
              <a:solidFill>
                <a:schemeClr val="dk1"/>
              </a:solidFill>
            </a:endParaRPr>
          </a:p>
          <a:p>
            <a:pPr indent="0" lvl="0" marL="0" marR="0" rtl="0" algn="l">
              <a:lnSpc>
                <a:spcPct val="100000"/>
              </a:lnSpc>
              <a:spcBef>
                <a:spcPts val="0"/>
              </a:spcBef>
              <a:spcAft>
                <a:spcPts val="0"/>
              </a:spcAft>
              <a:buNone/>
            </a:pPr>
            <a:r>
              <a:rPr lang="es-419" sz="1100">
                <a:solidFill>
                  <a:schemeClr val="dk1"/>
                </a:solidFill>
              </a:rPr>
              <a:t>[22]Kimball, M. (2023, March 30). Is MySQL Heatwave Oracle’s “Killer app” ? Forbes. </a:t>
            </a:r>
            <a:r>
              <a:rPr lang="es-419" sz="1100" u="sng">
                <a:solidFill>
                  <a:schemeClr val="hlink"/>
                </a:solidFill>
                <a:hlinkClick r:id="rId10"/>
              </a:rPr>
              <a:t>https://www.forbes.com/sites/moorinsights/2023/03/29/is-mysql-heatwave-oracles-killer-app-/?sh=22ad4b0b1606</a:t>
            </a:r>
            <a:r>
              <a:rPr lang="es-419" sz="1100">
                <a:solidFill>
                  <a:schemeClr val="dk1"/>
                </a:solidFill>
              </a:rPr>
              <a:t>, Consultado 23-03-2024</a:t>
            </a:r>
            <a:endParaRPr sz="1100"/>
          </a:p>
          <a:p>
            <a:pPr indent="0" lvl="0" marL="0" rtl="0" algn="l">
              <a:spcBef>
                <a:spcPts val="0"/>
              </a:spcBef>
              <a:spcAft>
                <a:spcPts val="0"/>
              </a:spcAft>
              <a:buNone/>
            </a:pPr>
            <a:r>
              <a:rPr lang="es-419" sz="1100">
                <a:solidFill>
                  <a:schemeClr val="dk1"/>
                </a:solidFill>
              </a:rPr>
              <a:t>[23]Por. (2024, January 26). ▷ Dónde SE almacenan las bases de Datos MySQL: Todo Lo Que Debes saber. My Blog. </a:t>
            </a:r>
            <a:r>
              <a:rPr lang="es-419" sz="1100" u="sng">
                <a:solidFill>
                  <a:schemeClr val="hlink"/>
                </a:solidFill>
                <a:hlinkClick r:id="rId11"/>
              </a:rPr>
              <a:t>https://myprofesql.com/donde-se-almacenan-las-bases-de-datos-mysql/</a:t>
            </a:r>
            <a:r>
              <a:rPr lang="es-419" sz="1100">
                <a:solidFill>
                  <a:schemeClr val="dk1"/>
                </a:solidFill>
              </a:rPr>
              <a:t>, Consultado 23-03-2024 </a:t>
            </a:r>
            <a:endParaRPr sz="1100">
              <a:solidFill>
                <a:schemeClr val="dk1"/>
              </a:solidFill>
            </a:endParaRPr>
          </a:p>
          <a:p>
            <a:pPr indent="0" lvl="0" marL="0" rtl="0" algn="l">
              <a:spcBef>
                <a:spcPts val="0"/>
              </a:spcBef>
              <a:spcAft>
                <a:spcPts val="0"/>
              </a:spcAft>
              <a:buNone/>
            </a:pPr>
            <a:r>
              <a:rPr lang="es-419" sz="1100">
                <a:solidFill>
                  <a:schemeClr val="dk1"/>
                </a:solidFill>
              </a:rPr>
              <a:t>[24] Quote from “Roadmap.” (n.d.). </a:t>
            </a:r>
            <a:r>
              <a:rPr lang="es-419" sz="1100" u="sng">
                <a:solidFill>
                  <a:schemeClr val="hlink"/>
                </a:solidFill>
                <a:hlinkClick r:id="rId12"/>
              </a:rPr>
              <a:t>https://arc.net/l/quote/wfaesayo</a:t>
            </a:r>
            <a:r>
              <a:rPr lang="es-419" sz="1100">
                <a:solidFill>
                  <a:schemeClr val="dk1"/>
                </a:solidFill>
              </a:rPr>
              <a:t>, consultado 23-03-2024</a:t>
            </a:r>
            <a:endParaRPr sz="1100">
              <a:solidFill>
                <a:schemeClr val="dk1"/>
              </a:solidFill>
            </a:endParaRPr>
          </a:p>
          <a:p>
            <a:pPr indent="0" lvl="0" marL="0" marR="0" rtl="0" algn="l">
              <a:lnSpc>
                <a:spcPct val="100000"/>
              </a:lnSpc>
              <a:spcBef>
                <a:spcPts val="0"/>
              </a:spcBef>
              <a:spcAft>
                <a:spcPts val="0"/>
              </a:spcAft>
              <a:buNone/>
            </a:pPr>
            <a:r>
              <a:t/>
            </a:r>
            <a:endParaRPr sz="1100">
              <a:solidFill>
                <a:schemeClr val="dk1"/>
              </a:solidFill>
            </a:endParaRPr>
          </a:p>
        </p:txBody>
      </p:sp>
      <p:sp>
        <p:nvSpPr>
          <p:cNvPr id="863" name="Google Shape;863;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4"/>
          <p:cNvSpPr txBox="1"/>
          <p:nvPr>
            <p:ph type="title"/>
          </p:nvPr>
        </p:nvSpPr>
        <p:spPr>
          <a:xfrm>
            <a:off x="562050" y="2285400"/>
            <a:ext cx="8019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sz="4100"/>
              <a:t>INTRODUCCIÓN</a:t>
            </a:r>
            <a:endParaRPr sz="4100"/>
          </a:p>
        </p:txBody>
      </p:sp>
      <p:sp>
        <p:nvSpPr>
          <p:cNvPr id="334" name="Google Shape;334;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25"/>
          <p:cNvSpPr txBox="1"/>
          <p:nvPr/>
        </p:nvSpPr>
        <p:spPr>
          <a:xfrm>
            <a:off x="469225" y="594475"/>
            <a:ext cx="8218500" cy="64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3000">
                <a:solidFill>
                  <a:schemeClr val="dk1"/>
                </a:solidFill>
                <a:latin typeface="Share Tech Mono"/>
                <a:ea typeface="Share Tech Mono"/>
                <a:cs typeface="Share Tech Mono"/>
                <a:sym typeface="Share Tech Mono"/>
              </a:rPr>
              <a:t>¿Qué son las herramientas NoSQL?</a:t>
            </a:r>
            <a:endParaRPr sz="3000">
              <a:solidFill>
                <a:schemeClr val="dk1"/>
              </a:solidFill>
            </a:endParaRPr>
          </a:p>
        </p:txBody>
      </p:sp>
      <p:sp>
        <p:nvSpPr>
          <p:cNvPr id="340" name="Google Shape;340;p25"/>
          <p:cNvSpPr txBox="1"/>
          <p:nvPr/>
        </p:nvSpPr>
        <p:spPr>
          <a:xfrm>
            <a:off x="662700" y="1758300"/>
            <a:ext cx="7818600" cy="26112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s-419" sz="1600">
                <a:solidFill>
                  <a:schemeClr val="dk1"/>
                </a:solidFill>
                <a:latin typeface="Share Tech Mono"/>
                <a:ea typeface="Share Tech Mono"/>
                <a:cs typeface="Share Tech Mono"/>
                <a:sym typeface="Share Tech Mono"/>
              </a:rPr>
              <a:t>Son software diseñado para trabajar con sistemas de bases de datos NoSQL. Estas herramientas facilitan la gestión, administración, desarrollo y análisis de datos almacenados en bases de datos NoSQL. Pueden ofrecer una variedad de funcionalidades, desde interfaces de usuario intuitivas hasta capacidades avanzadas de análisis y monitoreo.</a:t>
            </a:r>
            <a:endParaRPr sz="1600">
              <a:solidFill>
                <a:schemeClr val="dk1"/>
              </a:solidFill>
              <a:latin typeface="Share Tech Mono"/>
              <a:ea typeface="Share Tech Mono"/>
              <a:cs typeface="Share Tech Mono"/>
              <a:sym typeface="Share Tech Mono"/>
            </a:endParaRPr>
          </a:p>
          <a:p>
            <a:pPr indent="0" lvl="0" marL="0" rtl="0" algn="just">
              <a:spcBef>
                <a:spcPts val="0"/>
              </a:spcBef>
              <a:spcAft>
                <a:spcPts val="0"/>
              </a:spcAft>
              <a:buNone/>
            </a:pPr>
            <a:r>
              <a:t/>
            </a:r>
            <a:endParaRPr sz="1600">
              <a:solidFill>
                <a:schemeClr val="dk1"/>
              </a:solidFill>
              <a:latin typeface="Share Tech Mono"/>
              <a:ea typeface="Share Tech Mono"/>
              <a:cs typeface="Share Tech Mono"/>
              <a:sym typeface="Share Tech Mono"/>
            </a:endParaRPr>
          </a:p>
        </p:txBody>
      </p:sp>
      <p:sp>
        <p:nvSpPr>
          <p:cNvPr id="341" name="Google Shape;341;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
        <p:nvSpPr>
          <p:cNvPr id="342" name="Google Shape;342;p25"/>
          <p:cNvSpPr txBox="1"/>
          <p:nvPr>
            <p:ph type="title"/>
          </p:nvPr>
        </p:nvSpPr>
        <p:spPr>
          <a:xfrm>
            <a:off x="1265450" y="161700"/>
            <a:ext cx="5958600" cy="373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sz="1600"/>
              <a:t>Introducción</a:t>
            </a:r>
            <a:endParaRPr sz="1600"/>
          </a:p>
        </p:txBody>
      </p:sp>
      <p:grpSp>
        <p:nvGrpSpPr>
          <p:cNvPr id="343" name="Google Shape;343;p25"/>
          <p:cNvGrpSpPr/>
          <p:nvPr/>
        </p:nvGrpSpPr>
        <p:grpSpPr>
          <a:xfrm>
            <a:off x="378650" y="161700"/>
            <a:ext cx="886800" cy="373800"/>
            <a:chOff x="719450" y="537450"/>
            <a:chExt cx="886800" cy="373800"/>
          </a:xfrm>
        </p:grpSpPr>
        <p:sp>
          <p:nvSpPr>
            <p:cNvPr id="344" name="Google Shape;344;p25"/>
            <p:cNvSpPr/>
            <p:nvPr/>
          </p:nvSpPr>
          <p:spPr>
            <a:xfrm>
              <a:off x="719450" y="537450"/>
              <a:ext cx="886800" cy="373800"/>
            </a:xfrm>
            <a:prstGeom prst="roundRect">
              <a:avLst>
                <a:gd fmla="val 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5" name="Google Shape;345;p25"/>
            <p:cNvPicPr preferRelativeResize="0"/>
            <p:nvPr/>
          </p:nvPicPr>
          <p:blipFill>
            <a:blip r:embed="rId3">
              <a:alphaModFix/>
            </a:blip>
            <a:stretch>
              <a:fillRect/>
            </a:stretch>
          </p:blipFill>
          <p:spPr>
            <a:xfrm>
              <a:off x="794962" y="574025"/>
              <a:ext cx="735800" cy="300675"/>
            </a:xfrm>
            <a:prstGeom prst="rect">
              <a:avLst/>
            </a:prstGeom>
            <a:noFill/>
            <a:ln>
              <a:noFill/>
            </a:ln>
          </p:spPr>
        </p:pic>
      </p:grpSp>
      <p:sp>
        <p:nvSpPr>
          <p:cNvPr id="346" name="Google Shape;346;p25"/>
          <p:cNvSpPr txBox="1"/>
          <p:nvPr>
            <p:ph idx="4294967295" type="subTitle"/>
          </p:nvPr>
        </p:nvSpPr>
        <p:spPr>
          <a:xfrm>
            <a:off x="7064725" y="1164775"/>
            <a:ext cx="1549500" cy="531600"/>
          </a:xfrm>
          <a:prstGeom prst="rect">
            <a:avLst/>
          </a:prstGeom>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solidFill>
                  <a:schemeClr val="dk2"/>
                </a:solidFill>
              </a:rPr>
              <a:t>@</a:t>
            </a:r>
            <a:r>
              <a:rPr lang="es-419"/>
              <a:t> Not Only SQL</a:t>
            </a:r>
            <a:endParaRPr/>
          </a:p>
        </p:txBody>
      </p:sp>
      <p:sp>
        <p:nvSpPr>
          <p:cNvPr id="347" name="Google Shape;347;p25"/>
          <p:cNvSpPr txBox="1"/>
          <p:nvPr/>
        </p:nvSpPr>
        <p:spPr>
          <a:xfrm>
            <a:off x="385500" y="4562175"/>
            <a:ext cx="8373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00">
                <a:solidFill>
                  <a:schemeClr val="dk1"/>
                </a:solidFill>
              </a:rPr>
              <a:t>[8] Cristian Donayre. (n.d.). Guía completa MongoDB: Aprende desde cero hasta experto. Udemy. </a:t>
            </a:r>
            <a:r>
              <a:rPr lang="es-419" sz="1100" u="sng">
                <a:solidFill>
                  <a:schemeClr val="dk1"/>
                </a:solidFill>
                <a:hlinkClick r:id="rId4">
                  <a:extLst>
                    <a:ext uri="{A12FA001-AC4F-418D-AE19-62706E023703}">
                      <ahyp:hlinkClr val="tx"/>
                    </a:ext>
                  </a:extLst>
                </a:hlinkClick>
              </a:rPr>
              <a:t>https://www.udemy.com/course/guia-completa-mongodb/</a:t>
            </a:r>
            <a:r>
              <a:rPr lang="es-419" sz="1100">
                <a:solidFill>
                  <a:schemeClr val="dk1"/>
                </a:solidFill>
              </a:rPr>
              <a:t> , Consultado: 18-03-2024</a:t>
            </a:r>
            <a:endParaRPr sz="1100">
              <a:solidFill>
                <a:schemeClr val="dk1"/>
              </a:solidFill>
            </a:endParaRPr>
          </a:p>
        </p:txBody>
      </p:sp>
      <p:sp>
        <p:nvSpPr>
          <p:cNvPr id="348" name="Google Shape;348;p25"/>
          <p:cNvSpPr txBox="1"/>
          <p:nvPr/>
        </p:nvSpPr>
        <p:spPr>
          <a:xfrm>
            <a:off x="7170175" y="4240350"/>
            <a:ext cx="1338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u="sng">
                <a:solidFill>
                  <a:srgbClr val="FD7FFD"/>
                </a:solidFill>
                <a:hlinkClick r:id="rId5">
                  <a:extLst>
                    <a:ext uri="{A12FA001-AC4F-418D-AE19-62706E023703}">
                      <ahyp:hlinkClr val="tx"/>
                    </a:ext>
                  </a:extLst>
                </a:hlinkClick>
              </a:rPr>
              <a:t>Curso Udemy</a:t>
            </a:r>
            <a:endParaRPr>
              <a:solidFill>
                <a:srgbClr val="FD7FFD"/>
              </a:solidFill>
            </a:endParaRPr>
          </a:p>
          <a:p>
            <a:pPr indent="0" lvl="0" marL="0" rtl="0" algn="l">
              <a:spcBef>
                <a:spcPts val="0"/>
              </a:spcBef>
              <a:spcAft>
                <a:spcPts val="0"/>
              </a:spcAft>
              <a:buNone/>
            </a:pPr>
            <a:r>
              <a:t/>
            </a:r>
            <a:endParaRPr>
              <a:solidFill>
                <a:srgbClr val="FD7FFD"/>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6"/>
          <p:cNvSpPr txBox="1"/>
          <p:nvPr/>
        </p:nvSpPr>
        <p:spPr>
          <a:xfrm>
            <a:off x="469225" y="594475"/>
            <a:ext cx="8218500" cy="110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2500">
                <a:solidFill>
                  <a:schemeClr val="dk1"/>
                </a:solidFill>
                <a:latin typeface="Share Tech Mono"/>
                <a:ea typeface="Share Tech Mono"/>
                <a:cs typeface="Share Tech Mono"/>
                <a:sym typeface="Share Tech Mono"/>
              </a:rPr>
              <a:t>¿Cuál es la diferencia con las BD relacionales?</a:t>
            </a:r>
            <a:endParaRPr sz="2500">
              <a:solidFill>
                <a:schemeClr val="dk1"/>
              </a:solidFill>
            </a:endParaRPr>
          </a:p>
        </p:txBody>
      </p:sp>
      <p:sp>
        <p:nvSpPr>
          <p:cNvPr id="354" name="Google Shape;354;p26"/>
          <p:cNvSpPr txBox="1"/>
          <p:nvPr/>
        </p:nvSpPr>
        <p:spPr>
          <a:xfrm>
            <a:off x="697850" y="1680050"/>
            <a:ext cx="7818600" cy="31017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s-419" sz="1600">
                <a:solidFill>
                  <a:schemeClr val="dk1"/>
                </a:solidFill>
                <a:latin typeface="Share Tech Mono"/>
                <a:ea typeface="Share Tech Mono"/>
                <a:cs typeface="Share Tech Mono"/>
                <a:sym typeface="Share Tech Mono"/>
              </a:rPr>
              <a:t>En las bases de datos SQL, se emplea un lenguaje bien definido y las tablas están altamente estructuradas y conectadas entre sí. Por el contrario, en las bases de datos NoSQL, la estructura de los datos no sigue reglas estrictas y las relaciones entre los datos pueden ser más flexibles. Esto implica que la manipulación de la información en una base de datos NoSQL puede variar notablemente, ya que cada sistema NoSQL tiene su propia API con su propia documentación. Por lo que, trabajar con bases de datos NoSQL requiere familiarizarse con las particularidades específicas de cada sistema de gestión de bases de datos NoSQL.</a:t>
            </a:r>
            <a:endParaRPr sz="1600">
              <a:solidFill>
                <a:schemeClr val="dk1"/>
              </a:solidFill>
              <a:latin typeface="Share Tech Mono"/>
              <a:ea typeface="Share Tech Mono"/>
              <a:cs typeface="Share Tech Mono"/>
              <a:sym typeface="Share Tech Mono"/>
            </a:endParaRPr>
          </a:p>
        </p:txBody>
      </p:sp>
      <p:sp>
        <p:nvSpPr>
          <p:cNvPr id="355" name="Google Shape;355;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
        <p:nvSpPr>
          <p:cNvPr id="356" name="Google Shape;356;p26"/>
          <p:cNvSpPr txBox="1"/>
          <p:nvPr>
            <p:ph type="title"/>
          </p:nvPr>
        </p:nvSpPr>
        <p:spPr>
          <a:xfrm>
            <a:off x="1265450" y="161700"/>
            <a:ext cx="5958600" cy="373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sz="1600"/>
              <a:t>Introducción</a:t>
            </a:r>
            <a:endParaRPr sz="1600"/>
          </a:p>
        </p:txBody>
      </p:sp>
      <p:grpSp>
        <p:nvGrpSpPr>
          <p:cNvPr id="357" name="Google Shape;357;p26"/>
          <p:cNvGrpSpPr/>
          <p:nvPr/>
        </p:nvGrpSpPr>
        <p:grpSpPr>
          <a:xfrm>
            <a:off x="378650" y="161700"/>
            <a:ext cx="886800" cy="373800"/>
            <a:chOff x="719450" y="537450"/>
            <a:chExt cx="886800" cy="373800"/>
          </a:xfrm>
        </p:grpSpPr>
        <p:sp>
          <p:nvSpPr>
            <p:cNvPr id="358" name="Google Shape;358;p26"/>
            <p:cNvSpPr/>
            <p:nvPr/>
          </p:nvSpPr>
          <p:spPr>
            <a:xfrm>
              <a:off x="719450" y="537450"/>
              <a:ext cx="886800" cy="373800"/>
            </a:xfrm>
            <a:prstGeom prst="roundRect">
              <a:avLst>
                <a:gd fmla="val 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9" name="Google Shape;359;p26"/>
            <p:cNvPicPr preferRelativeResize="0"/>
            <p:nvPr/>
          </p:nvPicPr>
          <p:blipFill>
            <a:blip r:embed="rId3">
              <a:alphaModFix/>
            </a:blip>
            <a:stretch>
              <a:fillRect/>
            </a:stretch>
          </p:blipFill>
          <p:spPr>
            <a:xfrm>
              <a:off x="794962" y="574025"/>
              <a:ext cx="735800" cy="300675"/>
            </a:xfrm>
            <a:prstGeom prst="rect">
              <a:avLst/>
            </a:prstGeom>
            <a:noFill/>
            <a:ln>
              <a:noFill/>
            </a:ln>
          </p:spPr>
        </p:pic>
      </p:grpSp>
      <p:sp>
        <p:nvSpPr>
          <p:cNvPr id="360" name="Google Shape;360;p26"/>
          <p:cNvSpPr txBox="1"/>
          <p:nvPr/>
        </p:nvSpPr>
        <p:spPr>
          <a:xfrm>
            <a:off x="385500" y="4562175"/>
            <a:ext cx="8373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00">
                <a:solidFill>
                  <a:schemeClr val="dk1"/>
                </a:solidFill>
              </a:rPr>
              <a:t>[8] Cristian Donayre. (n.d.). Guía completa MongoDB: Aprende desde cero hasta experto. Udemy. </a:t>
            </a:r>
            <a:r>
              <a:rPr lang="es-419" sz="1100" u="sng">
                <a:solidFill>
                  <a:schemeClr val="dk1"/>
                </a:solidFill>
                <a:hlinkClick r:id="rId4">
                  <a:extLst>
                    <a:ext uri="{A12FA001-AC4F-418D-AE19-62706E023703}">
                      <ahyp:hlinkClr val="tx"/>
                    </a:ext>
                  </a:extLst>
                </a:hlinkClick>
              </a:rPr>
              <a:t>https://www.udemy.com/course/guia-completa-mongodb/</a:t>
            </a:r>
            <a:r>
              <a:rPr lang="es-419" sz="1100">
                <a:solidFill>
                  <a:schemeClr val="dk1"/>
                </a:solidFill>
              </a:rPr>
              <a:t> , Consultado: 18-03-2024</a:t>
            </a:r>
            <a:endParaRPr sz="11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7"/>
          <p:cNvSpPr txBox="1"/>
          <p:nvPr/>
        </p:nvSpPr>
        <p:spPr>
          <a:xfrm>
            <a:off x="469225" y="594475"/>
            <a:ext cx="8218500" cy="110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2500">
                <a:solidFill>
                  <a:schemeClr val="dk1"/>
                </a:solidFill>
                <a:latin typeface="Share Tech Mono"/>
                <a:ea typeface="Share Tech Mono"/>
                <a:cs typeface="Share Tech Mono"/>
                <a:sym typeface="Share Tech Mono"/>
              </a:rPr>
              <a:t>¿Cuál es la diferencia con las BD relacionales?</a:t>
            </a:r>
            <a:endParaRPr sz="2500">
              <a:solidFill>
                <a:schemeClr val="dk1"/>
              </a:solidFill>
            </a:endParaRPr>
          </a:p>
        </p:txBody>
      </p:sp>
      <p:sp>
        <p:nvSpPr>
          <p:cNvPr id="366" name="Google Shape;366;p27"/>
          <p:cNvSpPr txBox="1"/>
          <p:nvPr/>
        </p:nvSpPr>
        <p:spPr>
          <a:xfrm>
            <a:off x="697850" y="1680050"/>
            <a:ext cx="7818600" cy="310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solidFill>
                <a:schemeClr val="dk1"/>
              </a:solidFill>
              <a:latin typeface="Share Tech Mono"/>
              <a:ea typeface="Share Tech Mono"/>
              <a:cs typeface="Share Tech Mono"/>
              <a:sym typeface="Share Tech Mono"/>
            </a:endParaRPr>
          </a:p>
        </p:txBody>
      </p:sp>
      <p:sp>
        <p:nvSpPr>
          <p:cNvPr id="367" name="Google Shape;367;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
        <p:nvSpPr>
          <p:cNvPr id="368" name="Google Shape;368;p27"/>
          <p:cNvSpPr txBox="1"/>
          <p:nvPr>
            <p:ph type="title"/>
          </p:nvPr>
        </p:nvSpPr>
        <p:spPr>
          <a:xfrm>
            <a:off x="1265450" y="161700"/>
            <a:ext cx="5958600" cy="373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sz="1600"/>
              <a:t>Introducción</a:t>
            </a:r>
            <a:endParaRPr sz="1600"/>
          </a:p>
        </p:txBody>
      </p:sp>
      <p:grpSp>
        <p:nvGrpSpPr>
          <p:cNvPr id="369" name="Google Shape;369;p27"/>
          <p:cNvGrpSpPr/>
          <p:nvPr/>
        </p:nvGrpSpPr>
        <p:grpSpPr>
          <a:xfrm>
            <a:off x="378650" y="161700"/>
            <a:ext cx="886800" cy="373800"/>
            <a:chOff x="719450" y="537450"/>
            <a:chExt cx="886800" cy="373800"/>
          </a:xfrm>
        </p:grpSpPr>
        <p:sp>
          <p:nvSpPr>
            <p:cNvPr id="370" name="Google Shape;370;p27"/>
            <p:cNvSpPr/>
            <p:nvPr/>
          </p:nvSpPr>
          <p:spPr>
            <a:xfrm>
              <a:off x="719450" y="537450"/>
              <a:ext cx="886800" cy="373800"/>
            </a:xfrm>
            <a:prstGeom prst="roundRect">
              <a:avLst>
                <a:gd fmla="val 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1" name="Google Shape;371;p27"/>
            <p:cNvPicPr preferRelativeResize="0"/>
            <p:nvPr/>
          </p:nvPicPr>
          <p:blipFill>
            <a:blip r:embed="rId3">
              <a:alphaModFix/>
            </a:blip>
            <a:stretch>
              <a:fillRect/>
            </a:stretch>
          </p:blipFill>
          <p:spPr>
            <a:xfrm>
              <a:off x="794962" y="574025"/>
              <a:ext cx="735800" cy="300675"/>
            </a:xfrm>
            <a:prstGeom prst="rect">
              <a:avLst/>
            </a:prstGeom>
            <a:noFill/>
            <a:ln>
              <a:noFill/>
            </a:ln>
          </p:spPr>
        </p:pic>
      </p:grpSp>
      <p:sp>
        <p:nvSpPr>
          <p:cNvPr id="372" name="Google Shape;372;p27"/>
          <p:cNvSpPr txBox="1"/>
          <p:nvPr>
            <p:ph idx="4294967295" type="subTitle"/>
          </p:nvPr>
        </p:nvSpPr>
        <p:spPr>
          <a:xfrm>
            <a:off x="980825" y="1832825"/>
            <a:ext cx="2256900" cy="531600"/>
          </a:xfrm>
          <a:prstGeom prst="rect">
            <a:avLst/>
          </a:prstGeom>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solidFill>
                  <a:schemeClr val="lt2"/>
                </a:solidFill>
              </a:rPr>
              <a:t>$</a:t>
            </a:r>
            <a:r>
              <a:rPr lang="es-419"/>
              <a:t> Pares clave-valor</a:t>
            </a:r>
            <a:endParaRPr/>
          </a:p>
        </p:txBody>
      </p:sp>
      <p:pic>
        <p:nvPicPr>
          <p:cNvPr id="373" name="Google Shape;373;p27"/>
          <p:cNvPicPr preferRelativeResize="0"/>
          <p:nvPr/>
        </p:nvPicPr>
        <p:blipFill>
          <a:blip r:embed="rId4">
            <a:alphaModFix/>
          </a:blip>
          <a:stretch>
            <a:fillRect/>
          </a:stretch>
        </p:blipFill>
        <p:spPr>
          <a:xfrm>
            <a:off x="980826" y="2494576"/>
            <a:ext cx="3191650" cy="1910625"/>
          </a:xfrm>
          <a:prstGeom prst="rect">
            <a:avLst/>
          </a:prstGeom>
          <a:noFill/>
          <a:ln>
            <a:noFill/>
          </a:ln>
        </p:spPr>
      </p:pic>
      <p:sp>
        <p:nvSpPr>
          <p:cNvPr id="374" name="Google Shape;374;p27"/>
          <p:cNvSpPr txBox="1"/>
          <p:nvPr>
            <p:ph idx="4294967295" type="subTitle"/>
          </p:nvPr>
        </p:nvSpPr>
        <p:spPr>
          <a:xfrm>
            <a:off x="5401075" y="2142225"/>
            <a:ext cx="2256900" cy="531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sz="1500">
                <a:solidFill>
                  <a:schemeClr val="lt2"/>
                </a:solidFill>
              </a:rPr>
              <a:t>⇅</a:t>
            </a:r>
            <a:r>
              <a:rPr lang="es-419" sz="1500"/>
              <a:t> Casos de uso</a:t>
            </a:r>
            <a:endParaRPr sz="1500"/>
          </a:p>
        </p:txBody>
      </p:sp>
      <p:sp>
        <p:nvSpPr>
          <p:cNvPr id="375" name="Google Shape;375;p27"/>
          <p:cNvSpPr txBox="1"/>
          <p:nvPr>
            <p:ph idx="4294967295" type="subTitle"/>
          </p:nvPr>
        </p:nvSpPr>
        <p:spPr>
          <a:xfrm>
            <a:off x="4351275" y="3054625"/>
            <a:ext cx="2256900" cy="531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solidFill>
                  <a:schemeClr val="lt2"/>
                </a:solidFill>
              </a:rPr>
              <a:t>$</a:t>
            </a:r>
            <a:r>
              <a:rPr lang="es-419"/>
              <a:t> Sesiones</a:t>
            </a:r>
            <a:endParaRPr/>
          </a:p>
        </p:txBody>
      </p:sp>
      <p:sp>
        <p:nvSpPr>
          <p:cNvPr id="376" name="Google Shape;376;p27"/>
          <p:cNvSpPr txBox="1"/>
          <p:nvPr>
            <p:ph idx="4294967295" type="subTitle"/>
          </p:nvPr>
        </p:nvSpPr>
        <p:spPr>
          <a:xfrm>
            <a:off x="6191200" y="3967025"/>
            <a:ext cx="2256900" cy="531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solidFill>
                  <a:schemeClr val="lt2"/>
                </a:solidFill>
              </a:rPr>
              <a:t>$</a:t>
            </a:r>
            <a:r>
              <a:rPr lang="es-419"/>
              <a:t> Carro de compras</a:t>
            </a:r>
            <a:endParaRPr/>
          </a:p>
        </p:txBody>
      </p:sp>
      <p:cxnSp>
        <p:nvCxnSpPr>
          <p:cNvPr id="377" name="Google Shape;377;p27"/>
          <p:cNvCxnSpPr>
            <a:stCxn id="374" idx="2"/>
            <a:endCxn id="375" idx="3"/>
          </p:cNvCxnSpPr>
          <p:nvPr/>
        </p:nvCxnSpPr>
        <p:spPr>
          <a:xfrm flipH="1" rot="-5400000">
            <a:off x="6245575" y="2957775"/>
            <a:ext cx="646500" cy="78600"/>
          </a:xfrm>
          <a:prstGeom prst="bentConnector4">
            <a:avLst>
              <a:gd fmla="val 29451" name="adj1"/>
              <a:gd fmla="val 403022" name="adj2"/>
            </a:avLst>
          </a:prstGeom>
          <a:noFill/>
          <a:ln cap="flat" cmpd="sng" w="9525">
            <a:solidFill>
              <a:schemeClr val="dk2"/>
            </a:solidFill>
            <a:prstDash val="solid"/>
            <a:round/>
            <a:headEnd len="med" w="med" type="none"/>
            <a:tailEnd len="med" w="med" type="none"/>
          </a:ln>
        </p:spPr>
      </p:cxnSp>
      <p:cxnSp>
        <p:nvCxnSpPr>
          <p:cNvPr id="378" name="Google Shape;378;p27"/>
          <p:cNvCxnSpPr>
            <a:stCxn id="376" idx="1"/>
            <a:endCxn id="375" idx="3"/>
          </p:cNvCxnSpPr>
          <p:nvPr/>
        </p:nvCxnSpPr>
        <p:spPr>
          <a:xfrm flipH="1" rot="10800000">
            <a:off x="6191200" y="3320525"/>
            <a:ext cx="417000" cy="912300"/>
          </a:xfrm>
          <a:prstGeom prst="bentConnector5">
            <a:avLst>
              <a:gd fmla="val -57104" name="adj1"/>
              <a:gd fmla="val 50005" name="adj2"/>
              <a:gd fmla="val 157098" name="adj3"/>
            </a:avLst>
          </a:prstGeom>
          <a:noFill/>
          <a:ln cap="flat" cmpd="sng" w="9525">
            <a:solidFill>
              <a:schemeClr val="dk2"/>
            </a:solidFill>
            <a:prstDash val="solid"/>
            <a:round/>
            <a:headEnd len="med" w="med" type="none"/>
            <a:tailEnd len="med" w="med" type="none"/>
          </a:ln>
        </p:spPr>
      </p:cxnSp>
      <p:pic>
        <p:nvPicPr>
          <p:cNvPr id="379" name="Google Shape;379;p27"/>
          <p:cNvPicPr preferRelativeResize="0"/>
          <p:nvPr/>
        </p:nvPicPr>
        <p:blipFill>
          <a:blip r:embed="rId5">
            <a:alphaModFix/>
          </a:blip>
          <a:stretch>
            <a:fillRect/>
          </a:stretch>
        </p:blipFill>
        <p:spPr>
          <a:xfrm>
            <a:off x="5983183" y="1148515"/>
            <a:ext cx="2672932" cy="912300"/>
          </a:xfrm>
          <a:prstGeom prst="rect">
            <a:avLst/>
          </a:prstGeom>
          <a:noFill/>
          <a:ln>
            <a:noFill/>
          </a:ln>
        </p:spPr>
      </p:pic>
      <p:pic>
        <p:nvPicPr>
          <p:cNvPr id="380" name="Google Shape;380;p27"/>
          <p:cNvPicPr preferRelativeResize="0"/>
          <p:nvPr/>
        </p:nvPicPr>
        <p:blipFill>
          <a:blip r:embed="rId6">
            <a:alphaModFix/>
          </a:blip>
          <a:stretch>
            <a:fillRect/>
          </a:stretch>
        </p:blipFill>
        <p:spPr>
          <a:xfrm>
            <a:off x="7420048" y="2918649"/>
            <a:ext cx="886800" cy="803551"/>
          </a:xfrm>
          <a:prstGeom prst="rect">
            <a:avLst/>
          </a:prstGeom>
          <a:noFill/>
          <a:ln>
            <a:noFill/>
          </a:ln>
        </p:spPr>
      </p:pic>
      <p:sp>
        <p:nvSpPr>
          <p:cNvPr id="381" name="Google Shape;381;p27"/>
          <p:cNvSpPr txBox="1"/>
          <p:nvPr/>
        </p:nvSpPr>
        <p:spPr>
          <a:xfrm>
            <a:off x="385500" y="4562175"/>
            <a:ext cx="8373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00">
                <a:solidFill>
                  <a:schemeClr val="dk1"/>
                </a:solidFill>
              </a:rPr>
              <a:t>[8] Cristian Donayre. (n.d.). Guía completa MongoDB: Aprende desde cero hasta experto. Udemy. </a:t>
            </a:r>
            <a:r>
              <a:rPr lang="es-419" sz="1100" u="sng">
                <a:solidFill>
                  <a:schemeClr val="dk1"/>
                </a:solidFill>
                <a:hlinkClick r:id="rId7">
                  <a:extLst>
                    <a:ext uri="{A12FA001-AC4F-418D-AE19-62706E023703}">
                      <ahyp:hlinkClr val="tx"/>
                    </a:ext>
                  </a:extLst>
                </a:hlinkClick>
              </a:rPr>
              <a:t>https://www.udemy.com/course/guia-completa-mongodb/</a:t>
            </a:r>
            <a:r>
              <a:rPr lang="es-419" sz="1100">
                <a:solidFill>
                  <a:schemeClr val="dk1"/>
                </a:solidFill>
              </a:rPr>
              <a:t> , Consultado: 18-03-2024</a:t>
            </a:r>
            <a:endParaRPr sz="11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28"/>
          <p:cNvSpPr txBox="1"/>
          <p:nvPr/>
        </p:nvSpPr>
        <p:spPr>
          <a:xfrm>
            <a:off x="469225" y="594475"/>
            <a:ext cx="8218500" cy="110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2500">
                <a:solidFill>
                  <a:schemeClr val="dk1"/>
                </a:solidFill>
                <a:latin typeface="Share Tech Mono"/>
                <a:ea typeface="Share Tech Mono"/>
                <a:cs typeface="Share Tech Mono"/>
                <a:sym typeface="Share Tech Mono"/>
              </a:rPr>
              <a:t>¿Cuál es la diferencia con las BD relacionales?</a:t>
            </a:r>
            <a:endParaRPr sz="2500">
              <a:solidFill>
                <a:schemeClr val="dk1"/>
              </a:solidFill>
            </a:endParaRPr>
          </a:p>
        </p:txBody>
      </p:sp>
      <p:sp>
        <p:nvSpPr>
          <p:cNvPr id="387" name="Google Shape;387;p28"/>
          <p:cNvSpPr txBox="1"/>
          <p:nvPr/>
        </p:nvSpPr>
        <p:spPr>
          <a:xfrm>
            <a:off x="697850" y="1680050"/>
            <a:ext cx="7818600" cy="310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solidFill>
                <a:schemeClr val="dk1"/>
              </a:solidFill>
              <a:latin typeface="Share Tech Mono"/>
              <a:ea typeface="Share Tech Mono"/>
              <a:cs typeface="Share Tech Mono"/>
              <a:sym typeface="Share Tech Mono"/>
            </a:endParaRPr>
          </a:p>
        </p:txBody>
      </p:sp>
      <p:sp>
        <p:nvSpPr>
          <p:cNvPr id="388" name="Google Shape;388;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
        <p:nvSpPr>
          <p:cNvPr id="389" name="Google Shape;389;p28"/>
          <p:cNvSpPr txBox="1"/>
          <p:nvPr>
            <p:ph type="title"/>
          </p:nvPr>
        </p:nvSpPr>
        <p:spPr>
          <a:xfrm>
            <a:off x="1265450" y="161700"/>
            <a:ext cx="5958600" cy="373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sz="1600"/>
              <a:t>Introducción</a:t>
            </a:r>
            <a:endParaRPr sz="1600"/>
          </a:p>
        </p:txBody>
      </p:sp>
      <p:grpSp>
        <p:nvGrpSpPr>
          <p:cNvPr id="390" name="Google Shape;390;p28"/>
          <p:cNvGrpSpPr/>
          <p:nvPr/>
        </p:nvGrpSpPr>
        <p:grpSpPr>
          <a:xfrm>
            <a:off x="378650" y="161700"/>
            <a:ext cx="886800" cy="373800"/>
            <a:chOff x="719450" y="537450"/>
            <a:chExt cx="886800" cy="373800"/>
          </a:xfrm>
        </p:grpSpPr>
        <p:sp>
          <p:nvSpPr>
            <p:cNvPr id="391" name="Google Shape;391;p28"/>
            <p:cNvSpPr/>
            <p:nvPr/>
          </p:nvSpPr>
          <p:spPr>
            <a:xfrm>
              <a:off x="719450" y="537450"/>
              <a:ext cx="886800" cy="373800"/>
            </a:xfrm>
            <a:prstGeom prst="roundRect">
              <a:avLst>
                <a:gd fmla="val 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2" name="Google Shape;392;p28"/>
            <p:cNvPicPr preferRelativeResize="0"/>
            <p:nvPr/>
          </p:nvPicPr>
          <p:blipFill>
            <a:blip r:embed="rId3">
              <a:alphaModFix/>
            </a:blip>
            <a:stretch>
              <a:fillRect/>
            </a:stretch>
          </p:blipFill>
          <p:spPr>
            <a:xfrm>
              <a:off x="794962" y="574025"/>
              <a:ext cx="735800" cy="300675"/>
            </a:xfrm>
            <a:prstGeom prst="rect">
              <a:avLst/>
            </a:prstGeom>
            <a:noFill/>
            <a:ln>
              <a:noFill/>
            </a:ln>
          </p:spPr>
        </p:pic>
      </p:grpSp>
      <p:sp>
        <p:nvSpPr>
          <p:cNvPr id="393" name="Google Shape;393;p28"/>
          <p:cNvSpPr txBox="1"/>
          <p:nvPr>
            <p:ph idx="4294967295" type="subTitle"/>
          </p:nvPr>
        </p:nvSpPr>
        <p:spPr>
          <a:xfrm>
            <a:off x="980825" y="1832825"/>
            <a:ext cx="2256900" cy="531600"/>
          </a:xfrm>
          <a:prstGeom prst="rect">
            <a:avLst/>
          </a:prstGeom>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solidFill>
                  <a:schemeClr val="lt2"/>
                </a:solidFill>
              </a:rPr>
              <a:t>$</a:t>
            </a:r>
            <a:r>
              <a:rPr lang="es-419"/>
              <a:t> Documentales</a:t>
            </a:r>
            <a:endParaRPr/>
          </a:p>
        </p:txBody>
      </p:sp>
      <p:sp>
        <p:nvSpPr>
          <p:cNvPr id="394" name="Google Shape;394;p28"/>
          <p:cNvSpPr txBox="1"/>
          <p:nvPr>
            <p:ph idx="4294967295" type="subTitle"/>
          </p:nvPr>
        </p:nvSpPr>
        <p:spPr>
          <a:xfrm>
            <a:off x="5401075" y="2142225"/>
            <a:ext cx="2256900" cy="531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sz="1500">
                <a:solidFill>
                  <a:schemeClr val="lt2"/>
                </a:solidFill>
              </a:rPr>
              <a:t>⇅</a:t>
            </a:r>
            <a:r>
              <a:rPr lang="es-419" sz="1500"/>
              <a:t> Casos de uso</a:t>
            </a:r>
            <a:endParaRPr sz="1500"/>
          </a:p>
        </p:txBody>
      </p:sp>
      <p:sp>
        <p:nvSpPr>
          <p:cNvPr id="395" name="Google Shape;395;p28"/>
          <p:cNvSpPr txBox="1"/>
          <p:nvPr>
            <p:ph idx="4294967295" type="subTitle"/>
          </p:nvPr>
        </p:nvSpPr>
        <p:spPr>
          <a:xfrm>
            <a:off x="4351275" y="3054625"/>
            <a:ext cx="2256900" cy="531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solidFill>
                  <a:schemeClr val="lt2"/>
                </a:solidFill>
              </a:rPr>
              <a:t>$</a:t>
            </a:r>
            <a:r>
              <a:rPr lang="es-419"/>
              <a:t> Facebook</a:t>
            </a:r>
            <a:endParaRPr/>
          </a:p>
        </p:txBody>
      </p:sp>
      <p:sp>
        <p:nvSpPr>
          <p:cNvPr id="396" name="Google Shape;396;p28"/>
          <p:cNvSpPr txBox="1"/>
          <p:nvPr>
            <p:ph idx="4294967295" type="subTitle"/>
          </p:nvPr>
        </p:nvSpPr>
        <p:spPr>
          <a:xfrm>
            <a:off x="6171575" y="3727025"/>
            <a:ext cx="2256900" cy="531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solidFill>
                  <a:schemeClr val="lt2"/>
                </a:solidFill>
              </a:rPr>
              <a:t>$</a:t>
            </a:r>
            <a:r>
              <a:rPr lang="es-419"/>
              <a:t> Reddit</a:t>
            </a:r>
            <a:endParaRPr/>
          </a:p>
        </p:txBody>
      </p:sp>
      <p:cxnSp>
        <p:nvCxnSpPr>
          <p:cNvPr id="397" name="Google Shape;397;p28"/>
          <p:cNvCxnSpPr>
            <a:stCxn id="394" idx="2"/>
            <a:endCxn id="395" idx="3"/>
          </p:cNvCxnSpPr>
          <p:nvPr/>
        </p:nvCxnSpPr>
        <p:spPr>
          <a:xfrm flipH="1" rot="-5400000">
            <a:off x="6245575" y="2957775"/>
            <a:ext cx="646500" cy="78600"/>
          </a:xfrm>
          <a:prstGeom prst="bentConnector4">
            <a:avLst>
              <a:gd fmla="val 29451" name="adj1"/>
              <a:gd fmla="val 403022" name="adj2"/>
            </a:avLst>
          </a:prstGeom>
          <a:noFill/>
          <a:ln cap="flat" cmpd="sng" w="9525">
            <a:solidFill>
              <a:schemeClr val="dk2"/>
            </a:solidFill>
            <a:prstDash val="solid"/>
            <a:round/>
            <a:headEnd len="med" w="med" type="none"/>
            <a:tailEnd len="med" w="med" type="none"/>
          </a:ln>
        </p:spPr>
      </p:cxnSp>
      <p:cxnSp>
        <p:nvCxnSpPr>
          <p:cNvPr id="398" name="Google Shape;398;p28"/>
          <p:cNvCxnSpPr>
            <a:stCxn id="396" idx="1"/>
            <a:endCxn id="395" idx="3"/>
          </p:cNvCxnSpPr>
          <p:nvPr/>
        </p:nvCxnSpPr>
        <p:spPr>
          <a:xfrm flipH="1" rot="10800000">
            <a:off x="6171575" y="3320525"/>
            <a:ext cx="436500" cy="672300"/>
          </a:xfrm>
          <a:prstGeom prst="bentConnector5">
            <a:avLst>
              <a:gd fmla="val -54553" name="adj1"/>
              <a:gd fmla="val 50007" name="adj2"/>
              <a:gd fmla="val 154576" name="adj3"/>
            </a:avLst>
          </a:prstGeom>
          <a:noFill/>
          <a:ln cap="flat" cmpd="sng" w="9525">
            <a:solidFill>
              <a:schemeClr val="dk2"/>
            </a:solidFill>
            <a:prstDash val="solid"/>
            <a:round/>
            <a:headEnd len="med" w="med" type="none"/>
            <a:tailEnd len="med" w="med" type="none"/>
          </a:ln>
        </p:spPr>
      </p:cxnSp>
      <p:pic>
        <p:nvPicPr>
          <p:cNvPr id="399" name="Google Shape;399;p28"/>
          <p:cNvPicPr preferRelativeResize="0"/>
          <p:nvPr/>
        </p:nvPicPr>
        <p:blipFill>
          <a:blip r:embed="rId4">
            <a:alphaModFix/>
          </a:blip>
          <a:stretch>
            <a:fillRect/>
          </a:stretch>
        </p:blipFill>
        <p:spPr>
          <a:xfrm>
            <a:off x="1347641" y="2541200"/>
            <a:ext cx="1523275" cy="1717425"/>
          </a:xfrm>
          <a:prstGeom prst="rect">
            <a:avLst/>
          </a:prstGeom>
          <a:noFill/>
          <a:ln>
            <a:noFill/>
          </a:ln>
        </p:spPr>
      </p:pic>
      <p:pic>
        <p:nvPicPr>
          <p:cNvPr id="400" name="Google Shape;400;p28"/>
          <p:cNvPicPr preferRelativeResize="0"/>
          <p:nvPr/>
        </p:nvPicPr>
        <p:blipFill>
          <a:blip r:embed="rId5">
            <a:alphaModFix/>
          </a:blip>
          <a:stretch>
            <a:fillRect/>
          </a:stretch>
        </p:blipFill>
        <p:spPr>
          <a:xfrm>
            <a:off x="6171583" y="1268512"/>
            <a:ext cx="2494317" cy="672300"/>
          </a:xfrm>
          <a:prstGeom prst="rect">
            <a:avLst/>
          </a:prstGeom>
          <a:noFill/>
          <a:ln>
            <a:noFill/>
          </a:ln>
        </p:spPr>
      </p:pic>
      <p:sp>
        <p:nvSpPr>
          <p:cNvPr id="401" name="Google Shape;401;p28"/>
          <p:cNvSpPr txBox="1"/>
          <p:nvPr/>
        </p:nvSpPr>
        <p:spPr>
          <a:xfrm>
            <a:off x="385500" y="4562175"/>
            <a:ext cx="8373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00">
                <a:solidFill>
                  <a:schemeClr val="dk1"/>
                </a:solidFill>
              </a:rPr>
              <a:t>[8] Cristian Donayre. (n.d.). Guía completa MongoDB: Aprende desde cero hasta experto. Udemy. </a:t>
            </a:r>
            <a:r>
              <a:rPr lang="es-419" sz="1100" u="sng">
                <a:solidFill>
                  <a:schemeClr val="dk1"/>
                </a:solidFill>
                <a:hlinkClick r:id="rId6">
                  <a:extLst>
                    <a:ext uri="{A12FA001-AC4F-418D-AE19-62706E023703}">
                      <ahyp:hlinkClr val="tx"/>
                    </a:ext>
                  </a:extLst>
                </a:hlinkClick>
              </a:rPr>
              <a:t>https://www.udemy.com/course/guia-completa-mongodb/</a:t>
            </a:r>
            <a:r>
              <a:rPr lang="es-419" sz="1100">
                <a:solidFill>
                  <a:schemeClr val="dk1"/>
                </a:solidFill>
              </a:rPr>
              <a:t> , Consultado: 18-03-2024</a:t>
            </a:r>
            <a:endParaRPr sz="11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29"/>
          <p:cNvSpPr txBox="1"/>
          <p:nvPr/>
        </p:nvSpPr>
        <p:spPr>
          <a:xfrm>
            <a:off x="469225" y="594475"/>
            <a:ext cx="8218500" cy="110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2500">
                <a:solidFill>
                  <a:schemeClr val="dk1"/>
                </a:solidFill>
                <a:latin typeface="Share Tech Mono"/>
                <a:ea typeface="Share Tech Mono"/>
                <a:cs typeface="Share Tech Mono"/>
                <a:sym typeface="Share Tech Mono"/>
              </a:rPr>
              <a:t>¿Cuál es la diferencia con las BD relacionales?</a:t>
            </a:r>
            <a:endParaRPr sz="2500">
              <a:solidFill>
                <a:schemeClr val="dk1"/>
              </a:solidFill>
            </a:endParaRPr>
          </a:p>
        </p:txBody>
      </p:sp>
      <p:sp>
        <p:nvSpPr>
          <p:cNvPr id="407" name="Google Shape;407;p29"/>
          <p:cNvSpPr txBox="1"/>
          <p:nvPr/>
        </p:nvSpPr>
        <p:spPr>
          <a:xfrm>
            <a:off x="697850" y="1680050"/>
            <a:ext cx="7818600" cy="310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solidFill>
                <a:schemeClr val="dk1"/>
              </a:solidFill>
              <a:latin typeface="Share Tech Mono"/>
              <a:ea typeface="Share Tech Mono"/>
              <a:cs typeface="Share Tech Mono"/>
              <a:sym typeface="Share Tech Mono"/>
            </a:endParaRPr>
          </a:p>
        </p:txBody>
      </p:sp>
      <p:sp>
        <p:nvSpPr>
          <p:cNvPr id="408" name="Google Shape;408;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419"/>
              <a:t>‹#›</a:t>
            </a:fld>
            <a:endParaRPr/>
          </a:p>
        </p:txBody>
      </p:sp>
      <p:sp>
        <p:nvSpPr>
          <p:cNvPr id="409" name="Google Shape;409;p29"/>
          <p:cNvSpPr txBox="1"/>
          <p:nvPr>
            <p:ph type="title"/>
          </p:nvPr>
        </p:nvSpPr>
        <p:spPr>
          <a:xfrm>
            <a:off x="1265450" y="161700"/>
            <a:ext cx="5958600" cy="373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sz="1600"/>
              <a:t>Introducción</a:t>
            </a:r>
            <a:endParaRPr sz="1600"/>
          </a:p>
        </p:txBody>
      </p:sp>
      <p:grpSp>
        <p:nvGrpSpPr>
          <p:cNvPr id="410" name="Google Shape;410;p29"/>
          <p:cNvGrpSpPr/>
          <p:nvPr/>
        </p:nvGrpSpPr>
        <p:grpSpPr>
          <a:xfrm>
            <a:off x="378650" y="161700"/>
            <a:ext cx="886800" cy="373800"/>
            <a:chOff x="719450" y="537450"/>
            <a:chExt cx="886800" cy="373800"/>
          </a:xfrm>
        </p:grpSpPr>
        <p:sp>
          <p:nvSpPr>
            <p:cNvPr id="411" name="Google Shape;411;p29"/>
            <p:cNvSpPr/>
            <p:nvPr/>
          </p:nvSpPr>
          <p:spPr>
            <a:xfrm>
              <a:off x="719450" y="537450"/>
              <a:ext cx="886800" cy="373800"/>
            </a:xfrm>
            <a:prstGeom prst="roundRect">
              <a:avLst>
                <a:gd fmla="val 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2" name="Google Shape;412;p29"/>
            <p:cNvPicPr preferRelativeResize="0"/>
            <p:nvPr/>
          </p:nvPicPr>
          <p:blipFill>
            <a:blip r:embed="rId3">
              <a:alphaModFix/>
            </a:blip>
            <a:stretch>
              <a:fillRect/>
            </a:stretch>
          </p:blipFill>
          <p:spPr>
            <a:xfrm>
              <a:off x="794962" y="574025"/>
              <a:ext cx="735800" cy="300675"/>
            </a:xfrm>
            <a:prstGeom prst="rect">
              <a:avLst/>
            </a:prstGeom>
            <a:noFill/>
            <a:ln>
              <a:noFill/>
            </a:ln>
          </p:spPr>
        </p:pic>
      </p:grpSp>
      <p:sp>
        <p:nvSpPr>
          <p:cNvPr id="413" name="Google Shape;413;p29"/>
          <p:cNvSpPr txBox="1"/>
          <p:nvPr>
            <p:ph idx="4294967295" type="subTitle"/>
          </p:nvPr>
        </p:nvSpPr>
        <p:spPr>
          <a:xfrm>
            <a:off x="980825" y="1832825"/>
            <a:ext cx="2256900" cy="531600"/>
          </a:xfrm>
          <a:prstGeom prst="rect">
            <a:avLst/>
          </a:prstGeom>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solidFill>
                  <a:schemeClr val="lt2"/>
                </a:solidFill>
              </a:rPr>
              <a:t>$</a:t>
            </a:r>
            <a:r>
              <a:rPr lang="es-419"/>
              <a:t> Grafos</a:t>
            </a:r>
            <a:endParaRPr/>
          </a:p>
        </p:txBody>
      </p:sp>
      <p:sp>
        <p:nvSpPr>
          <p:cNvPr id="414" name="Google Shape;414;p29"/>
          <p:cNvSpPr txBox="1"/>
          <p:nvPr>
            <p:ph idx="4294967295" type="subTitle"/>
          </p:nvPr>
        </p:nvSpPr>
        <p:spPr>
          <a:xfrm>
            <a:off x="5401075" y="2142225"/>
            <a:ext cx="2256900" cy="531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sz="1500">
                <a:solidFill>
                  <a:schemeClr val="lt2"/>
                </a:solidFill>
              </a:rPr>
              <a:t>⇅</a:t>
            </a:r>
            <a:r>
              <a:rPr lang="es-419" sz="1500"/>
              <a:t> Casos de uso</a:t>
            </a:r>
            <a:endParaRPr sz="1500"/>
          </a:p>
        </p:txBody>
      </p:sp>
      <p:sp>
        <p:nvSpPr>
          <p:cNvPr id="415" name="Google Shape;415;p29"/>
          <p:cNvSpPr txBox="1"/>
          <p:nvPr>
            <p:ph idx="4294967295" type="subTitle"/>
          </p:nvPr>
        </p:nvSpPr>
        <p:spPr>
          <a:xfrm>
            <a:off x="4351275" y="3054625"/>
            <a:ext cx="2256900" cy="531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solidFill>
                  <a:schemeClr val="lt2"/>
                </a:solidFill>
              </a:rPr>
              <a:t>$</a:t>
            </a:r>
            <a:r>
              <a:rPr lang="es-419"/>
              <a:t> Facebook</a:t>
            </a:r>
            <a:endParaRPr/>
          </a:p>
        </p:txBody>
      </p:sp>
      <p:sp>
        <p:nvSpPr>
          <p:cNvPr id="416" name="Google Shape;416;p29"/>
          <p:cNvSpPr txBox="1"/>
          <p:nvPr>
            <p:ph idx="4294967295" type="subTitle"/>
          </p:nvPr>
        </p:nvSpPr>
        <p:spPr>
          <a:xfrm>
            <a:off x="6783775" y="3727025"/>
            <a:ext cx="1644600" cy="531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solidFill>
                  <a:schemeClr val="lt2"/>
                </a:solidFill>
              </a:rPr>
              <a:t>$</a:t>
            </a:r>
            <a:r>
              <a:rPr lang="es-419"/>
              <a:t> Youtube</a:t>
            </a:r>
            <a:endParaRPr/>
          </a:p>
        </p:txBody>
      </p:sp>
      <p:cxnSp>
        <p:nvCxnSpPr>
          <p:cNvPr id="417" name="Google Shape;417;p29"/>
          <p:cNvCxnSpPr>
            <a:stCxn id="414" idx="2"/>
            <a:endCxn id="415" idx="3"/>
          </p:cNvCxnSpPr>
          <p:nvPr/>
        </p:nvCxnSpPr>
        <p:spPr>
          <a:xfrm flipH="1" rot="-5400000">
            <a:off x="6245575" y="2957775"/>
            <a:ext cx="646500" cy="78600"/>
          </a:xfrm>
          <a:prstGeom prst="bentConnector4">
            <a:avLst>
              <a:gd fmla="val 29451" name="adj1"/>
              <a:gd fmla="val 403022" name="adj2"/>
            </a:avLst>
          </a:prstGeom>
          <a:noFill/>
          <a:ln cap="flat" cmpd="sng" w="9525">
            <a:solidFill>
              <a:schemeClr val="dk2"/>
            </a:solidFill>
            <a:prstDash val="solid"/>
            <a:round/>
            <a:headEnd len="med" w="med" type="none"/>
            <a:tailEnd len="med" w="med" type="none"/>
          </a:ln>
        </p:spPr>
      </p:cxnSp>
      <p:cxnSp>
        <p:nvCxnSpPr>
          <p:cNvPr id="418" name="Google Shape;418;p29"/>
          <p:cNvCxnSpPr>
            <a:stCxn id="416" idx="1"/>
            <a:endCxn id="415" idx="3"/>
          </p:cNvCxnSpPr>
          <p:nvPr/>
        </p:nvCxnSpPr>
        <p:spPr>
          <a:xfrm rot="10800000">
            <a:off x="6608275" y="3320525"/>
            <a:ext cx="175500" cy="672300"/>
          </a:xfrm>
          <a:prstGeom prst="bentConnector3">
            <a:avLst>
              <a:gd fmla="val 50028" name="adj1"/>
            </a:avLst>
          </a:prstGeom>
          <a:noFill/>
          <a:ln cap="flat" cmpd="sng" w="9525">
            <a:solidFill>
              <a:schemeClr val="dk2"/>
            </a:solidFill>
            <a:prstDash val="solid"/>
            <a:round/>
            <a:headEnd len="med" w="med" type="none"/>
            <a:tailEnd len="med" w="med" type="none"/>
          </a:ln>
        </p:spPr>
      </p:cxnSp>
      <p:sp>
        <p:nvSpPr>
          <p:cNvPr id="419" name="Google Shape;419;p29"/>
          <p:cNvSpPr txBox="1"/>
          <p:nvPr>
            <p:ph idx="4294967295" type="subTitle"/>
          </p:nvPr>
        </p:nvSpPr>
        <p:spPr>
          <a:xfrm>
            <a:off x="4201700" y="3967025"/>
            <a:ext cx="2256900" cy="531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s-419">
                <a:solidFill>
                  <a:schemeClr val="lt2"/>
                </a:solidFill>
              </a:rPr>
              <a:t>$</a:t>
            </a:r>
            <a:r>
              <a:rPr lang="es-419"/>
              <a:t> TikTok</a:t>
            </a:r>
            <a:endParaRPr/>
          </a:p>
        </p:txBody>
      </p:sp>
      <p:pic>
        <p:nvPicPr>
          <p:cNvPr id="420" name="Google Shape;420;p29"/>
          <p:cNvPicPr preferRelativeResize="0"/>
          <p:nvPr/>
        </p:nvPicPr>
        <p:blipFill>
          <a:blip r:embed="rId4">
            <a:alphaModFix/>
          </a:blip>
          <a:stretch>
            <a:fillRect/>
          </a:stretch>
        </p:blipFill>
        <p:spPr>
          <a:xfrm>
            <a:off x="7657976" y="1132850"/>
            <a:ext cx="1009376" cy="1009376"/>
          </a:xfrm>
          <a:prstGeom prst="rect">
            <a:avLst/>
          </a:prstGeom>
          <a:noFill/>
          <a:ln>
            <a:noFill/>
          </a:ln>
        </p:spPr>
      </p:pic>
      <p:cxnSp>
        <p:nvCxnSpPr>
          <p:cNvPr id="421" name="Google Shape;421;p29"/>
          <p:cNvCxnSpPr>
            <a:stCxn id="419" idx="3"/>
            <a:endCxn id="416" idx="1"/>
          </p:cNvCxnSpPr>
          <p:nvPr/>
        </p:nvCxnSpPr>
        <p:spPr>
          <a:xfrm flipH="1" rot="10800000">
            <a:off x="6458600" y="3992825"/>
            <a:ext cx="325200" cy="240000"/>
          </a:xfrm>
          <a:prstGeom prst="bentConnector3">
            <a:avLst>
              <a:gd fmla="val 49996" name="adj1"/>
            </a:avLst>
          </a:prstGeom>
          <a:noFill/>
          <a:ln cap="flat" cmpd="sng" w="9525">
            <a:solidFill>
              <a:schemeClr val="dk2"/>
            </a:solidFill>
            <a:prstDash val="solid"/>
            <a:round/>
            <a:headEnd len="med" w="med" type="none"/>
            <a:tailEnd len="med" w="med" type="none"/>
          </a:ln>
        </p:spPr>
      </p:cxnSp>
      <p:sp>
        <p:nvSpPr>
          <p:cNvPr id="422" name="Google Shape;422;p29"/>
          <p:cNvSpPr txBox="1"/>
          <p:nvPr/>
        </p:nvSpPr>
        <p:spPr>
          <a:xfrm>
            <a:off x="385500" y="4562175"/>
            <a:ext cx="8373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00">
                <a:solidFill>
                  <a:schemeClr val="dk1"/>
                </a:solidFill>
              </a:rPr>
              <a:t>[8] Cristian Donayre. (n.d.). Guía completa MongoDB: Aprende desde cero hasta experto. Udemy. </a:t>
            </a:r>
            <a:r>
              <a:rPr lang="es-419" sz="1100" u="sng">
                <a:solidFill>
                  <a:schemeClr val="dk1"/>
                </a:solidFill>
                <a:hlinkClick r:id="rId5">
                  <a:extLst>
                    <a:ext uri="{A12FA001-AC4F-418D-AE19-62706E023703}">
                      <ahyp:hlinkClr val="tx"/>
                    </a:ext>
                  </a:extLst>
                </a:hlinkClick>
              </a:rPr>
              <a:t>https://www.udemy.com/course/guia-completa-mongodb/</a:t>
            </a:r>
            <a:r>
              <a:rPr lang="es-419" sz="1100">
                <a:solidFill>
                  <a:schemeClr val="dk1"/>
                </a:solidFill>
              </a:rPr>
              <a:t> , Consultado: 18-03-2024</a:t>
            </a:r>
            <a:endParaRPr sz="1100">
              <a:solidFill>
                <a:schemeClr val="dk1"/>
              </a:solidFill>
            </a:endParaRPr>
          </a:p>
        </p:txBody>
      </p:sp>
      <p:pic>
        <p:nvPicPr>
          <p:cNvPr id="423" name="Google Shape;423;p29"/>
          <p:cNvPicPr preferRelativeResize="0"/>
          <p:nvPr/>
        </p:nvPicPr>
        <p:blipFill>
          <a:blip r:embed="rId6">
            <a:alphaModFix/>
          </a:blip>
          <a:stretch>
            <a:fillRect/>
          </a:stretch>
        </p:blipFill>
        <p:spPr>
          <a:xfrm>
            <a:off x="900293" y="2410013"/>
            <a:ext cx="2820882" cy="2036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ew Technologies Consulting by Slidesgo">
  <a:themeElements>
    <a:clrScheme name="Simple Light">
      <a:dk1>
        <a:srgbClr val="FFFFFF"/>
      </a:dk1>
      <a:lt1>
        <a:srgbClr val="2F3B42"/>
      </a:lt1>
      <a:dk2>
        <a:srgbClr val="CE90F7"/>
      </a:dk2>
      <a:lt2>
        <a:srgbClr val="00FFFF"/>
      </a:lt2>
      <a:accent1>
        <a:srgbClr val="FD7FFD"/>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